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59" r:id="rId6"/>
    <p:sldId id="262" r:id="rId7"/>
    <p:sldId id="257" r:id="rId8"/>
    <p:sldId id="261" r:id="rId9"/>
    <p:sldId id="269" r:id="rId10"/>
    <p:sldId id="271" r:id="rId11"/>
    <p:sldId id="275" r:id="rId12"/>
    <p:sldId id="280" r:id="rId13"/>
    <p:sldId id="281" r:id="rId14"/>
    <p:sldId id="266" r:id="rId15"/>
    <p:sldId id="276" r:id="rId16"/>
    <p:sldId id="277" r:id="rId17"/>
    <p:sldId id="278" r:id="rId18"/>
    <p:sldId id="274" r:id="rId19"/>
    <p:sldId id="279" r:id="rId20"/>
    <p:sldId id="27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4"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notesViewPr>
    <p:cSldViewPr snapToGrid="0">
      <p:cViewPr>
        <p:scale>
          <a:sx n="50" d="100"/>
          <a:sy n="50" d="100"/>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iconchunking_colorful5">
  <dgm:title val="iconchunking_colorful5"/>
  <dgm:desc val="iconchunking_colorful5"/>
  <dgm:catLst>
    <dgm:cat type="Other" pri="2"/>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0A4241-EE9F-4C68-BBB9-DD3BF62CFD2C}" type="doc">
      <dgm:prSet loTypeId="urn:microsoft.com/office/officeart/2005/8/layout/default" loCatId="list" qsTypeId="urn:microsoft.com/office/officeart/2005/8/quickstyle/simple1" qsCatId="simple" csTypeId="urn:microsoft.com/office/officeart/2005/8/colors/iconchunking_colorful5" csCatId="other" phldr="1"/>
      <dgm:spPr/>
      <dgm:t>
        <a:bodyPr/>
        <a:lstStyle/>
        <a:p>
          <a:endParaRPr lang="en-US"/>
        </a:p>
      </dgm:t>
    </dgm:pt>
    <dgm:pt modelId="{D45006C0-BE4A-4241-836B-7474C80F7951}">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Hunchback</a:t>
          </a:r>
        </a:p>
      </dgm:t>
    </dgm:pt>
    <dgm:pt modelId="{9F731C56-B47A-42D6-8EA0-DBB0B42F3FFC}" type="parTrans" cxnId="{2A9D03A5-4247-442E-8B69-8BEB92FA9BF9}">
      <dgm:prSet/>
      <dgm:spPr/>
      <dgm:t>
        <a:bodyPr/>
        <a:lstStyle/>
        <a:p>
          <a:endParaRPr lang="en-US" sz="1800"/>
        </a:p>
      </dgm:t>
    </dgm:pt>
    <dgm:pt modelId="{02DAEB8F-FC83-4FE7-81E4-1B4837765E26}" type="sibTrans" cxnId="{2A9D03A5-4247-442E-8B69-8BEB92FA9BF9}">
      <dgm:prSet/>
      <dgm:spPr/>
      <dgm:t>
        <a:bodyPr/>
        <a:lstStyle/>
        <a:p>
          <a:endParaRPr lang="en-US" sz="1800"/>
        </a:p>
      </dgm:t>
    </dgm:pt>
    <dgm:pt modelId="{4532355A-FD3D-45D1-99A2-939D6C1E271B}">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Slouch</a:t>
          </a:r>
        </a:p>
      </dgm:t>
    </dgm:pt>
    <dgm:pt modelId="{5F3BEC9A-C51F-4A37-B9B0-3D1C45F15E8E}" type="parTrans" cxnId="{655F9657-ADEC-40AD-80F0-BD230721A6D3}">
      <dgm:prSet/>
      <dgm:spPr/>
      <dgm:t>
        <a:bodyPr/>
        <a:lstStyle/>
        <a:p>
          <a:endParaRPr lang="en-US" sz="1800"/>
        </a:p>
      </dgm:t>
    </dgm:pt>
    <dgm:pt modelId="{5933EFDC-CC22-45F0-A57B-0EC1BA4CC163}" type="sibTrans" cxnId="{655F9657-ADEC-40AD-80F0-BD230721A6D3}">
      <dgm:prSet/>
      <dgm:spPr/>
      <dgm:t>
        <a:bodyPr/>
        <a:lstStyle/>
        <a:p>
          <a:endParaRPr lang="en-US" sz="1800"/>
        </a:p>
      </dgm:t>
    </dgm:pt>
    <dgm:pt modelId="{2D041605-D130-4F3C-8F92-C56B5FF838E0}">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Leaning</a:t>
          </a:r>
        </a:p>
      </dgm:t>
    </dgm:pt>
    <dgm:pt modelId="{A02BD9A2-1B6F-4470-BEA6-26501B67BD46}" type="parTrans" cxnId="{FA80CA08-AB6B-4BA6-B15D-CAC18571135B}">
      <dgm:prSet/>
      <dgm:spPr/>
      <dgm:t>
        <a:bodyPr/>
        <a:lstStyle/>
        <a:p>
          <a:endParaRPr lang="en-US" sz="1800"/>
        </a:p>
      </dgm:t>
    </dgm:pt>
    <dgm:pt modelId="{D3E31BAA-F23C-4DC7-95DA-223EF45E08C4}" type="sibTrans" cxnId="{FA80CA08-AB6B-4BA6-B15D-CAC18571135B}">
      <dgm:prSet/>
      <dgm:spPr/>
      <dgm:t>
        <a:bodyPr/>
        <a:lstStyle/>
        <a:p>
          <a:endParaRPr lang="en-US" sz="1800"/>
        </a:p>
      </dgm:t>
    </dgm:pt>
    <dgm:pt modelId="{F31307D0-03F7-4A37-B0C6-A026CC190CFB}">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Straight</a:t>
          </a:r>
        </a:p>
      </dgm:t>
    </dgm:pt>
    <dgm:pt modelId="{28471EBB-6EB2-4014-B057-BFF9D5D16453}" type="parTrans" cxnId="{BAA70A3C-6637-450C-AEC1-1D5B139FF02E}">
      <dgm:prSet/>
      <dgm:spPr/>
      <dgm:t>
        <a:bodyPr/>
        <a:lstStyle/>
        <a:p>
          <a:endParaRPr lang="en-US" sz="1800"/>
        </a:p>
      </dgm:t>
    </dgm:pt>
    <dgm:pt modelId="{DFEBF483-0FE4-435B-AE58-FDB9D9D20559}" type="sibTrans" cxnId="{BAA70A3C-6637-450C-AEC1-1D5B139FF02E}">
      <dgm:prSet/>
      <dgm:spPr/>
      <dgm:t>
        <a:bodyPr/>
        <a:lstStyle/>
        <a:p>
          <a:endParaRPr lang="en-US" sz="1800"/>
        </a:p>
      </dgm:t>
    </dgm:pt>
    <dgm:pt modelId="{DE1DEC01-7410-4A0C-866D-13447B244D15}">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Slight</a:t>
          </a:r>
          <a:r>
            <a:rPr lang="en-US" sz="1600" baseline="0" dirty="0"/>
            <a:t> recline</a:t>
          </a:r>
          <a:endParaRPr lang="en-US" sz="1600" dirty="0"/>
        </a:p>
      </dgm:t>
    </dgm:pt>
    <dgm:pt modelId="{224B0DED-2371-455E-859B-3B65E7C10E7F}" type="parTrans" cxnId="{D03B079E-0E1C-45D8-822C-E5812B81C33E}">
      <dgm:prSet/>
      <dgm:spPr/>
      <dgm:t>
        <a:bodyPr/>
        <a:lstStyle/>
        <a:p>
          <a:endParaRPr lang="en-US" sz="1800"/>
        </a:p>
      </dgm:t>
    </dgm:pt>
    <dgm:pt modelId="{FD4A17E1-B4B1-4914-AC3B-0636C9451B67}" type="sibTrans" cxnId="{D03B079E-0E1C-45D8-822C-E5812B81C33E}">
      <dgm:prSet/>
      <dgm:spPr/>
      <dgm:t>
        <a:bodyPr/>
        <a:lstStyle/>
        <a:p>
          <a:endParaRPr lang="en-US" sz="1800"/>
        </a:p>
      </dgm:t>
    </dgm:pt>
    <dgm:pt modelId="{4C8B7AB4-12B2-43EB-A96F-9759E5466A47}">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Slight bend</a:t>
          </a:r>
        </a:p>
      </dgm:t>
    </dgm:pt>
    <dgm:pt modelId="{0214A72A-8783-485F-8F34-0E5C9E795B67}" type="parTrans" cxnId="{69722127-DC96-43B1-8ABC-02C8882E5761}">
      <dgm:prSet/>
      <dgm:spPr/>
      <dgm:t>
        <a:bodyPr/>
        <a:lstStyle/>
        <a:p>
          <a:endParaRPr lang="en-US" sz="1800"/>
        </a:p>
      </dgm:t>
    </dgm:pt>
    <dgm:pt modelId="{C1F0B1DB-3FC1-448A-98A9-5AD977983752}" type="sibTrans" cxnId="{69722127-DC96-43B1-8ABC-02C8882E5761}">
      <dgm:prSet/>
      <dgm:spPr/>
      <dgm:t>
        <a:bodyPr/>
        <a:lstStyle/>
        <a:p>
          <a:endParaRPr lang="en-US" sz="1800"/>
        </a:p>
      </dgm:t>
    </dgm:pt>
    <dgm:pt modelId="{0E8F2440-72A2-4149-94E8-878B08D8CB88}" type="pres">
      <dgm:prSet presAssocID="{A70A4241-EE9F-4C68-BBB9-DD3BF62CFD2C}" presName="diagram" presStyleCnt="0">
        <dgm:presLayoutVars>
          <dgm:dir/>
          <dgm:resizeHandles val="exact"/>
        </dgm:presLayoutVars>
      </dgm:prSet>
      <dgm:spPr/>
    </dgm:pt>
    <dgm:pt modelId="{67E3A498-0445-49A4-B03D-C267891E6F87}" type="pres">
      <dgm:prSet presAssocID="{D45006C0-BE4A-4241-836B-7474C80F7951}" presName="node" presStyleLbl="node1" presStyleIdx="0" presStyleCnt="6">
        <dgm:presLayoutVars>
          <dgm:bulletEnabled val="1"/>
        </dgm:presLayoutVars>
      </dgm:prSet>
      <dgm:spPr/>
    </dgm:pt>
    <dgm:pt modelId="{F7D1E235-E20D-4B65-959F-1F8D5F22C3CE}" type="pres">
      <dgm:prSet presAssocID="{02DAEB8F-FC83-4FE7-81E4-1B4837765E26}" presName="sibTrans" presStyleCnt="0"/>
      <dgm:spPr/>
    </dgm:pt>
    <dgm:pt modelId="{5B4E3E5D-A04A-4042-A7BA-C6B4BD588134}" type="pres">
      <dgm:prSet presAssocID="{4532355A-FD3D-45D1-99A2-939D6C1E271B}" presName="node" presStyleLbl="node1" presStyleIdx="1" presStyleCnt="6">
        <dgm:presLayoutVars>
          <dgm:bulletEnabled val="1"/>
        </dgm:presLayoutVars>
      </dgm:prSet>
      <dgm:spPr/>
    </dgm:pt>
    <dgm:pt modelId="{817AE9D2-C666-4449-9BB4-67827318FDB6}" type="pres">
      <dgm:prSet presAssocID="{5933EFDC-CC22-45F0-A57B-0EC1BA4CC163}" presName="sibTrans" presStyleCnt="0"/>
      <dgm:spPr/>
    </dgm:pt>
    <dgm:pt modelId="{F71633FD-AE75-4037-94F6-2802A8288F46}" type="pres">
      <dgm:prSet presAssocID="{2D041605-D130-4F3C-8F92-C56B5FF838E0}" presName="node" presStyleLbl="node1" presStyleIdx="2" presStyleCnt="6">
        <dgm:presLayoutVars>
          <dgm:bulletEnabled val="1"/>
        </dgm:presLayoutVars>
      </dgm:prSet>
      <dgm:spPr/>
    </dgm:pt>
    <dgm:pt modelId="{E64DFDC1-1A65-4E48-A193-CB9C6FF99446}" type="pres">
      <dgm:prSet presAssocID="{D3E31BAA-F23C-4DC7-95DA-223EF45E08C4}" presName="sibTrans" presStyleCnt="0"/>
      <dgm:spPr/>
    </dgm:pt>
    <dgm:pt modelId="{DD7AA83D-2996-4B38-83D0-AABB9D42B005}" type="pres">
      <dgm:prSet presAssocID="{F31307D0-03F7-4A37-B0C6-A026CC190CFB}" presName="node" presStyleLbl="node1" presStyleIdx="3" presStyleCnt="6" custLinFactY="16768" custLinFactNeighborX="444" custLinFactNeighborY="100000">
        <dgm:presLayoutVars>
          <dgm:bulletEnabled val="1"/>
        </dgm:presLayoutVars>
      </dgm:prSet>
      <dgm:spPr/>
    </dgm:pt>
    <dgm:pt modelId="{47A8D821-7FA0-4694-8884-E92A15AD2D6E}" type="pres">
      <dgm:prSet presAssocID="{DFEBF483-0FE4-435B-AE58-FDB9D9D20559}" presName="sibTrans" presStyleCnt="0"/>
      <dgm:spPr/>
    </dgm:pt>
    <dgm:pt modelId="{E3C01043-6303-47BF-AFF1-D97DE3A2D288}" type="pres">
      <dgm:prSet presAssocID="{DE1DEC01-7410-4A0C-866D-13447B244D15}" presName="node" presStyleLbl="node1" presStyleIdx="4" presStyleCnt="6">
        <dgm:presLayoutVars>
          <dgm:bulletEnabled val="1"/>
        </dgm:presLayoutVars>
      </dgm:prSet>
      <dgm:spPr/>
    </dgm:pt>
    <dgm:pt modelId="{EE332A95-2E92-4B32-9DEF-298576A2AB65}" type="pres">
      <dgm:prSet presAssocID="{FD4A17E1-B4B1-4914-AC3B-0636C9451B67}" presName="sibTrans" presStyleCnt="0"/>
      <dgm:spPr/>
    </dgm:pt>
    <dgm:pt modelId="{A3265AA2-97BA-4B4A-9396-F0EBA21654B1}" type="pres">
      <dgm:prSet presAssocID="{4C8B7AB4-12B2-43EB-A96F-9759E5466A47}" presName="node" presStyleLbl="node1" presStyleIdx="5" presStyleCnt="6">
        <dgm:presLayoutVars>
          <dgm:bulletEnabled val="1"/>
        </dgm:presLayoutVars>
      </dgm:prSet>
      <dgm:spPr/>
    </dgm:pt>
  </dgm:ptLst>
  <dgm:cxnLst>
    <dgm:cxn modelId="{80D20307-60B8-413A-B2E6-3435F7139CBA}" type="presOf" srcId="{4C8B7AB4-12B2-43EB-A96F-9759E5466A47}" destId="{A3265AA2-97BA-4B4A-9396-F0EBA21654B1}" srcOrd="0" destOrd="0" presId="urn:microsoft.com/office/officeart/2005/8/layout/default"/>
    <dgm:cxn modelId="{FA80CA08-AB6B-4BA6-B15D-CAC18571135B}" srcId="{A70A4241-EE9F-4C68-BBB9-DD3BF62CFD2C}" destId="{2D041605-D130-4F3C-8F92-C56B5FF838E0}" srcOrd="2" destOrd="0" parTransId="{A02BD9A2-1B6F-4470-BEA6-26501B67BD46}" sibTransId="{D3E31BAA-F23C-4DC7-95DA-223EF45E08C4}"/>
    <dgm:cxn modelId="{2D40000C-82F6-456C-B070-A708D944BAFF}" type="presOf" srcId="{F31307D0-03F7-4A37-B0C6-A026CC190CFB}" destId="{DD7AA83D-2996-4B38-83D0-AABB9D42B005}" srcOrd="0" destOrd="0" presId="urn:microsoft.com/office/officeart/2005/8/layout/default"/>
    <dgm:cxn modelId="{94F67316-F0FD-4A53-86F5-9533193A61EF}" type="presOf" srcId="{D45006C0-BE4A-4241-836B-7474C80F7951}" destId="{67E3A498-0445-49A4-B03D-C267891E6F87}" srcOrd="0" destOrd="0" presId="urn:microsoft.com/office/officeart/2005/8/layout/default"/>
    <dgm:cxn modelId="{9242D723-DA7A-4C78-BA97-0DEE060AFBC3}" type="presOf" srcId="{2D041605-D130-4F3C-8F92-C56B5FF838E0}" destId="{F71633FD-AE75-4037-94F6-2802A8288F46}" srcOrd="0" destOrd="0" presId="urn:microsoft.com/office/officeart/2005/8/layout/default"/>
    <dgm:cxn modelId="{2B5C8926-7F0E-4BFB-8715-09D0A688035F}" type="presOf" srcId="{4532355A-FD3D-45D1-99A2-939D6C1E271B}" destId="{5B4E3E5D-A04A-4042-A7BA-C6B4BD588134}" srcOrd="0" destOrd="0" presId="urn:microsoft.com/office/officeart/2005/8/layout/default"/>
    <dgm:cxn modelId="{69722127-DC96-43B1-8ABC-02C8882E5761}" srcId="{A70A4241-EE9F-4C68-BBB9-DD3BF62CFD2C}" destId="{4C8B7AB4-12B2-43EB-A96F-9759E5466A47}" srcOrd="5" destOrd="0" parTransId="{0214A72A-8783-485F-8F34-0E5C9E795B67}" sibTransId="{C1F0B1DB-3FC1-448A-98A9-5AD977983752}"/>
    <dgm:cxn modelId="{BAA70A3C-6637-450C-AEC1-1D5B139FF02E}" srcId="{A70A4241-EE9F-4C68-BBB9-DD3BF62CFD2C}" destId="{F31307D0-03F7-4A37-B0C6-A026CC190CFB}" srcOrd="3" destOrd="0" parTransId="{28471EBB-6EB2-4014-B057-BFF9D5D16453}" sibTransId="{DFEBF483-0FE4-435B-AE58-FDB9D9D20559}"/>
    <dgm:cxn modelId="{655F9657-ADEC-40AD-80F0-BD230721A6D3}" srcId="{A70A4241-EE9F-4C68-BBB9-DD3BF62CFD2C}" destId="{4532355A-FD3D-45D1-99A2-939D6C1E271B}" srcOrd="1" destOrd="0" parTransId="{5F3BEC9A-C51F-4A37-B9B0-3D1C45F15E8E}" sibTransId="{5933EFDC-CC22-45F0-A57B-0EC1BA4CC163}"/>
    <dgm:cxn modelId="{D03B079E-0E1C-45D8-822C-E5812B81C33E}" srcId="{A70A4241-EE9F-4C68-BBB9-DD3BF62CFD2C}" destId="{DE1DEC01-7410-4A0C-866D-13447B244D15}" srcOrd="4" destOrd="0" parTransId="{224B0DED-2371-455E-859B-3B65E7C10E7F}" sibTransId="{FD4A17E1-B4B1-4914-AC3B-0636C9451B67}"/>
    <dgm:cxn modelId="{2A9D03A5-4247-442E-8B69-8BEB92FA9BF9}" srcId="{A70A4241-EE9F-4C68-BBB9-DD3BF62CFD2C}" destId="{D45006C0-BE4A-4241-836B-7474C80F7951}" srcOrd="0" destOrd="0" parTransId="{9F731C56-B47A-42D6-8EA0-DBB0B42F3FFC}" sibTransId="{02DAEB8F-FC83-4FE7-81E4-1B4837765E26}"/>
    <dgm:cxn modelId="{ECE02AA9-ACEF-48AE-A3F1-584ADE56124E}" type="presOf" srcId="{DE1DEC01-7410-4A0C-866D-13447B244D15}" destId="{E3C01043-6303-47BF-AFF1-D97DE3A2D288}" srcOrd="0" destOrd="0" presId="urn:microsoft.com/office/officeart/2005/8/layout/default"/>
    <dgm:cxn modelId="{C83F6AD5-B0A1-4F3C-825A-6CAA99E2443A}" type="presOf" srcId="{A70A4241-EE9F-4C68-BBB9-DD3BF62CFD2C}" destId="{0E8F2440-72A2-4149-94E8-878B08D8CB88}" srcOrd="0" destOrd="0" presId="urn:microsoft.com/office/officeart/2005/8/layout/default"/>
    <dgm:cxn modelId="{6687DB64-9E3E-4B35-BDE9-E1AB1A6438E8}" type="presParOf" srcId="{0E8F2440-72A2-4149-94E8-878B08D8CB88}" destId="{67E3A498-0445-49A4-B03D-C267891E6F87}" srcOrd="0" destOrd="0" presId="urn:microsoft.com/office/officeart/2005/8/layout/default"/>
    <dgm:cxn modelId="{574D5715-4F1F-4798-9DD0-D1AE0681342B}" type="presParOf" srcId="{0E8F2440-72A2-4149-94E8-878B08D8CB88}" destId="{F7D1E235-E20D-4B65-959F-1F8D5F22C3CE}" srcOrd="1" destOrd="0" presId="urn:microsoft.com/office/officeart/2005/8/layout/default"/>
    <dgm:cxn modelId="{85EE25A2-6E00-4E46-AAC1-A1BE993D61C8}" type="presParOf" srcId="{0E8F2440-72A2-4149-94E8-878B08D8CB88}" destId="{5B4E3E5D-A04A-4042-A7BA-C6B4BD588134}" srcOrd="2" destOrd="0" presId="urn:microsoft.com/office/officeart/2005/8/layout/default"/>
    <dgm:cxn modelId="{FD8311A5-EDF3-416C-9B99-981E050A50B9}" type="presParOf" srcId="{0E8F2440-72A2-4149-94E8-878B08D8CB88}" destId="{817AE9D2-C666-4449-9BB4-67827318FDB6}" srcOrd="3" destOrd="0" presId="urn:microsoft.com/office/officeart/2005/8/layout/default"/>
    <dgm:cxn modelId="{500C4695-099B-4E62-B997-E1D8D508D09A}" type="presParOf" srcId="{0E8F2440-72A2-4149-94E8-878B08D8CB88}" destId="{F71633FD-AE75-4037-94F6-2802A8288F46}" srcOrd="4" destOrd="0" presId="urn:microsoft.com/office/officeart/2005/8/layout/default"/>
    <dgm:cxn modelId="{F717C942-ED82-4AF5-A7B5-419416A16F6E}" type="presParOf" srcId="{0E8F2440-72A2-4149-94E8-878B08D8CB88}" destId="{E64DFDC1-1A65-4E48-A193-CB9C6FF99446}" srcOrd="5" destOrd="0" presId="urn:microsoft.com/office/officeart/2005/8/layout/default"/>
    <dgm:cxn modelId="{7AEB0756-10D9-4721-B5C9-48C064E30D1E}" type="presParOf" srcId="{0E8F2440-72A2-4149-94E8-878B08D8CB88}" destId="{DD7AA83D-2996-4B38-83D0-AABB9D42B005}" srcOrd="6" destOrd="0" presId="urn:microsoft.com/office/officeart/2005/8/layout/default"/>
    <dgm:cxn modelId="{FF2A0842-A468-4F14-9904-CC67709D3DEB}" type="presParOf" srcId="{0E8F2440-72A2-4149-94E8-878B08D8CB88}" destId="{47A8D821-7FA0-4694-8884-E92A15AD2D6E}" srcOrd="7" destOrd="0" presId="urn:microsoft.com/office/officeart/2005/8/layout/default"/>
    <dgm:cxn modelId="{642008AC-BA9F-42E5-9005-85E54884213A}" type="presParOf" srcId="{0E8F2440-72A2-4149-94E8-878B08D8CB88}" destId="{E3C01043-6303-47BF-AFF1-D97DE3A2D288}" srcOrd="8" destOrd="0" presId="urn:microsoft.com/office/officeart/2005/8/layout/default"/>
    <dgm:cxn modelId="{D169ABFC-AD0D-4740-98CB-906ED52901A6}" type="presParOf" srcId="{0E8F2440-72A2-4149-94E8-878B08D8CB88}" destId="{EE332A95-2E92-4B32-9DEF-298576A2AB65}" srcOrd="9" destOrd="0" presId="urn:microsoft.com/office/officeart/2005/8/layout/default"/>
    <dgm:cxn modelId="{517EB31F-ED38-49DE-B527-3583324178D3}" type="presParOf" srcId="{0E8F2440-72A2-4149-94E8-878B08D8CB88}" destId="{A3265AA2-97BA-4B4A-9396-F0EBA21654B1}" srcOrd="10" destOrd="0" presId="urn:microsoft.com/office/officeart/2005/8/layout/default"/>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976D7A-2809-48FB-8B30-D4327466DB4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69A6FF2-2EC5-44F5-B40A-7DDD8EFE880F}">
      <dgm:prSet custT="1"/>
      <dgm:spPr/>
      <dgm:t>
        <a:bodyPr/>
        <a:lstStyle/>
        <a:p>
          <a:pPr>
            <a:lnSpc>
              <a:spcPct val="100000"/>
            </a:lnSpc>
            <a:defRPr cap="all"/>
          </a:pPr>
          <a:r>
            <a:rPr lang="en-US" sz="1800" cap="none" dirty="0"/>
            <a:t>Python3</a:t>
          </a:r>
        </a:p>
      </dgm:t>
    </dgm:pt>
    <dgm:pt modelId="{BE6B6F1B-33A1-4839-8A68-BE65EC67356C}" type="parTrans" cxnId="{28A31605-05B7-4894-BFFB-4948D01F6A15}">
      <dgm:prSet/>
      <dgm:spPr/>
      <dgm:t>
        <a:bodyPr/>
        <a:lstStyle/>
        <a:p>
          <a:endParaRPr lang="en-US" sz="1800" dirty="0"/>
        </a:p>
      </dgm:t>
    </dgm:pt>
    <dgm:pt modelId="{82683247-3086-4449-8468-0775FB46F868}" type="sibTrans" cxnId="{28A31605-05B7-4894-BFFB-4948D01F6A15}">
      <dgm:prSet/>
      <dgm:spPr/>
      <dgm:t>
        <a:bodyPr/>
        <a:lstStyle/>
        <a:p>
          <a:endParaRPr lang="en-US" sz="1800" dirty="0"/>
        </a:p>
      </dgm:t>
    </dgm:pt>
    <dgm:pt modelId="{EBA08FD7-6D70-4ED2-9086-DF3F7395DBB2}">
      <dgm:prSet custT="1"/>
      <dgm:spPr/>
      <dgm:t>
        <a:bodyPr/>
        <a:lstStyle/>
        <a:p>
          <a:pPr>
            <a:lnSpc>
              <a:spcPct val="100000"/>
            </a:lnSpc>
            <a:defRPr cap="all"/>
          </a:pPr>
          <a:r>
            <a:rPr lang="en-US" sz="1800" cap="none" dirty="0"/>
            <a:t>OpenCV</a:t>
          </a:r>
        </a:p>
      </dgm:t>
    </dgm:pt>
    <dgm:pt modelId="{CA1F5978-939D-4608-A50C-55B3BAAF24F2}" type="parTrans" cxnId="{3BCEAA92-FD9F-4AE1-931C-2961282FA4D8}">
      <dgm:prSet/>
      <dgm:spPr/>
      <dgm:t>
        <a:bodyPr/>
        <a:lstStyle/>
        <a:p>
          <a:endParaRPr lang="en-US" sz="1800" dirty="0"/>
        </a:p>
      </dgm:t>
    </dgm:pt>
    <dgm:pt modelId="{058F8BC5-6BF3-4F23-B8DD-99494990AEA0}" type="sibTrans" cxnId="{3BCEAA92-FD9F-4AE1-931C-2961282FA4D8}">
      <dgm:prSet/>
      <dgm:spPr/>
      <dgm:t>
        <a:bodyPr/>
        <a:lstStyle/>
        <a:p>
          <a:endParaRPr lang="en-US" sz="1800" dirty="0"/>
        </a:p>
      </dgm:t>
    </dgm:pt>
    <dgm:pt modelId="{519A2F5E-7A54-4A12-912E-622381766FB9}">
      <dgm:prSet custT="1"/>
      <dgm:spPr/>
      <dgm:t>
        <a:bodyPr/>
        <a:lstStyle/>
        <a:p>
          <a:pPr>
            <a:lnSpc>
              <a:spcPct val="100000"/>
            </a:lnSpc>
            <a:defRPr cap="all"/>
          </a:pPr>
          <a:r>
            <a:rPr lang="en-US" sz="1800" cap="none" dirty="0"/>
            <a:t>OpenPose</a:t>
          </a:r>
        </a:p>
      </dgm:t>
    </dgm:pt>
    <dgm:pt modelId="{307374A4-4A17-43D5-8DB9-7C2D43E05F7C}" type="parTrans" cxnId="{B8FDB49E-6F8F-467D-B518-087ED1BE2F00}">
      <dgm:prSet/>
      <dgm:spPr/>
      <dgm:t>
        <a:bodyPr/>
        <a:lstStyle/>
        <a:p>
          <a:endParaRPr lang="en-US" sz="1800" dirty="0"/>
        </a:p>
      </dgm:t>
    </dgm:pt>
    <dgm:pt modelId="{32665A1C-99BB-4A14-AF4D-61EF87EF615D}" type="sibTrans" cxnId="{B8FDB49E-6F8F-467D-B518-087ED1BE2F00}">
      <dgm:prSet/>
      <dgm:spPr/>
      <dgm:t>
        <a:bodyPr/>
        <a:lstStyle/>
        <a:p>
          <a:endParaRPr lang="en-US" sz="1800" dirty="0"/>
        </a:p>
      </dgm:t>
    </dgm:pt>
    <dgm:pt modelId="{1A3CDC01-30AE-4832-9C48-98313F691348}" type="pres">
      <dgm:prSet presAssocID="{F7976D7A-2809-48FB-8B30-D4327466DB42}" presName="root" presStyleCnt="0">
        <dgm:presLayoutVars>
          <dgm:dir/>
          <dgm:resizeHandles val="exact"/>
        </dgm:presLayoutVars>
      </dgm:prSet>
      <dgm:spPr/>
    </dgm:pt>
    <dgm:pt modelId="{3F09D34D-FF98-4A4E-B93A-ABEE687DB72B}" type="pres">
      <dgm:prSet presAssocID="{B69A6FF2-2EC5-44F5-B40A-7DDD8EFE880F}" presName="compNode" presStyleCnt="0"/>
      <dgm:spPr/>
    </dgm:pt>
    <dgm:pt modelId="{947A7832-E287-4BB2-BF3D-E2138C1BD31B}" type="pres">
      <dgm:prSet presAssocID="{B69A6FF2-2EC5-44F5-B40A-7DDD8EFE880F}" presName="iconBgRect" presStyleLbl="bgShp" presStyleIdx="0" presStyleCnt="3"/>
      <dgm:spPr>
        <a:prstGeom prst="rect">
          <a:avLst/>
        </a:prstGeom>
        <a:noFill/>
        <a:ln w="38100" cap="sq" cmpd="dbl">
          <a:solidFill>
            <a:schemeClr val="bg1">
              <a:lumMod val="85000"/>
            </a:schemeClr>
          </a:solidFill>
          <a:prstDash val="solid"/>
          <a:miter lim="800000"/>
        </a:ln>
      </dgm:spPr>
    </dgm:pt>
    <dgm:pt modelId="{BD2C4319-3927-4470-B6C7-EC9EA51730CC}" type="pres">
      <dgm:prSet presAssocID="{B69A6FF2-2EC5-44F5-B40A-7DDD8EFE880F}" presName="iconRect" presStyleLbl="node1" presStyleIdx="0" presStyleCnt="3" custScaleX="82645" custScaleY="82645"/>
      <dgm:spPr>
        <a:ln>
          <a:noFill/>
        </a:ln>
      </dgm:spPr>
    </dgm:pt>
    <dgm:pt modelId="{8C2707D4-F1F3-4167-9226-FB53424CCA6B}" type="pres">
      <dgm:prSet presAssocID="{B69A6FF2-2EC5-44F5-B40A-7DDD8EFE880F}" presName="spaceRect" presStyleCnt="0"/>
      <dgm:spPr/>
    </dgm:pt>
    <dgm:pt modelId="{938318ED-A8DC-4625-B2A0-61B9F23F5371}" type="pres">
      <dgm:prSet presAssocID="{B69A6FF2-2EC5-44F5-B40A-7DDD8EFE880F}" presName="textRect" presStyleLbl="revTx" presStyleIdx="0" presStyleCnt="3">
        <dgm:presLayoutVars>
          <dgm:chMax val="1"/>
          <dgm:chPref val="1"/>
        </dgm:presLayoutVars>
      </dgm:prSet>
      <dgm:spPr/>
    </dgm:pt>
    <dgm:pt modelId="{9846F967-68C6-467B-BC10-08233CB4E158}" type="pres">
      <dgm:prSet presAssocID="{82683247-3086-4449-8468-0775FB46F868}" presName="sibTrans" presStyleCnt="0"/>
      <dgm:spPr/>
    </dgm:pt>
    <dgm:pt modelId="{FBAD8928-21BE-4139-AF3B-EA397F1CDFF3}" type="pres">
      <dgm:prSet presAssocID="{EBA08FD7-6D70-4ED2-9086-DF3F7395DBB2}" presName="compNode" presStyleCnt="0"/>
      <dgm:spPr/>
    </dgm:pt>
    <dgm:pt modelId="{53F72FCB-6AA3-4E0E-A823-3FE9F4CBEABA}" type="pres">
      <dgm:prSet presAssocID="{EBA08FD7-6D70-4ED2-9086-DF3F7395DBB2}" presName="iconBgRect" presStyleLbl="bgShp" presStyleIdx="1" presStyleCnt="3"/>
      <dgm:spPr>
        <a:prstGeom prst="rect">
          <a:avLst/>
        </a:prstGeom>
        <a:noFill/>
        <a:ln w="38100" cap="sq" cmpd="dbl">
          <a:solidFill>
            <a:schemeClr val="bg1">
              <a:lumMod val="85000"/>
            </a:schemeClr>
          </a:solidFill>
          <a:prstDash val="solid"/>
          <a:miter lim="800000"/>
        </a:ln>
      </dgm:spPr>
    </dgm:pt>
    <dgm:pt modelId="{4672900B-AC6E-422C-A126-378B1304BC3E}" type="pres">
      <dgm:prSet presAssocID="{EBA08FD7-6D70-4ED2-9086-DF3F7395DBB2}" presName="iconRect" presStyleLbl="node1" presStyleIdx="1" presStyleCnt="3" custScaleX="143503" custScaleY="143078"/>
      <dgm:spPr>
        <a:blipFill rotWithShape="1">
          <a:blip xmlns:r="http://schemas.openxmlformats.org/officeDocument/2006/relationships" r:embed="rId1"/>
          <a:srcRect/>
          <a:stretch>
            <a:fillRect l="-7000" r="-7000"/>
          </a:stretch>
        </a:blipFill>
        <a:ln>
          <a:noFill/>
        </a:ln>
      </dgm:spPr>
    </dgm:pt>
    <dgm:pt modelId="{295F5F01-3FA2-49F0-9E80-6275955ED233}" type="pres">
      <dgm:prSet presAssocID="{EBA08FD7-6D70-4ED2-9086-DF3F7395DBB2}" presName="spaceRect" presStyleCnt="0"/>
      <dgm:spPr/>
    </dgm:pt>
    <dgm:pt modelId="{6F078B0F-FBF4-44B2-919A-DF339348E925}" type="pres">
      <dgm:prSet presAssocID="{EBA08FD7-6D70-4ED2-9086-DF3F7395DBB2}" presName="textRect" presStyleLbl="revTx" presStyleIdx="1" presStyleCnt="3">
        <dgm:presLayoutVars>
          <dgm:chMax val="1"/>
          <dgm:chPref val="1"/>
        </dgm:presLayoutVars>
      </dgm:prSet>
      <dgm:spPr/>
    </dgm:pt>
    <dgm:pt modelId="{03CB2B14-2424-4CDC-9177-F0573CAAEA33}" type="pres">
      <dgm:prSet presAssocID="{058F8BC5-6BF3-4F23-B8DD-99494990AEA0}" presName="sibTrans" presStyleCnt="0"/>
      <dgm:spPr/>
    </dgm:pt>
    <dgm:pt modelId="{CF5E04E5-BBF7-4EF3-996E-740FDF8EBEF8}" type="pres">
      <dgm:prSet presAssocID="{519A2F5E-7A54-4A12-912E-622381766FB9}" presName="compNode" presStyleCnt="0"/>
      <dgm:spPr/>
    </dgm:pt>
    <dgm:pt modelId="{9E62A0D6-B14C-4DDA-93A7-C126A9F0493E}" type="pres">
      <dgm:prSet presAssocID="{519A2F5E-7A54-4A12-912E-622381766FB9}" presName="iconBgRect" presStyleLbl="bgShp" presStyleIdx="2" presStyleCnt="3"/>
      <dgm:spPr>
        <a:prstGeom prst="rect">
          <a:avLst/>
        </a:prstGeom>
        <a:noFill/>
        <a:ln w="38100" cap="sq" cmpd="dbl">
          <a:solidFill>
            <a:schemeClr val="bg1">
              <a:lumMod val="85000"/>
            </a:schemeClr>
          </a:solidFill>
          <a:prstDash val="solid"/>
          <a:miter lim="800000"/>
        </a:ln>
      </dgm:spPr>
    </dgm:pt>
    <dgm:pt modelId="{8F2E6284-B8BC-43C6-95AA-3AFE5F609E61}" type="pres">
      <dgm:prSet presAssocID="{519A2F5E-7A54-4A12-912E-622381766FB9}" presName="iconRect" presStyleLbl="node1" presStyleIdx="2" presStyleCnt="3" custScaleX="116989" custScaleY="136272"/>
      <dgm:spPr>
        <a:blipFill rotWithShape="1">
          <a:blip xmlns:r="http://schemas.openxmlformats.org/officeDocument/2006/relationships" r:embed="rId2"/>
          <a:srcRect/>
          <a:stretch>
            <a:fillRect/>
          </a:stretch>
        </a:blipFill>
        <a:ln>
          <a:noFill/>
        </a:ln>
      </dgm:spPr>
    </dgm:pt>
    <dgm:pt modelId="{1A0235EE-26C1-4351-8F65-05915EF06563}" type="pres">
      <dgm:prSet presAssocID="{519A2F5E-7A54-4A12-912E-622381766FB9}" presName="spaceRect" presStyleCnt="0"/>
      <dgm:spPr/>
    </dgm:pt>
    <dgm:pt modelId="{0B44EB06-428C-47D6-9E7E-3AE86537DE68}" type="pres">
      <dgm:prSet presAssocID="{519A2F5E-7A54-4A12-912E-622381766FB9}" presName="textRect" presStyleLbl="revTx" presStyleIdx="2" presStyleCnt="3">
        <dgm:presLayoutVars>
          <dgm:chMax val="1"/>
          <dgm:chPref val="1"/>
        </dgm:presLayoutVars>
      </dgm:prSet>
      <dgm:spPr/>
    </dgm:pt>
  </dgm:ptLst>
  <dgm:cxnLst>
    <dgm:cxn modelId="{28A31605-05B7-4894-BFFB-4948D01F6A15}" srcId="{F7976D7A-2809-48FB-8B30-D4327466DB42}" destId="{B69A6FF2-2EC5-44F5-B40A-7DDD8EFE880F}" srcOrd="0" destOrd="0" parTransId="{BE6B6F1B-33A1-4839-8A68-BE65EC67356C}" sibTransId="{82683247-3086-4449-8468-0775FB46F868}"/>
    <dgm:cxn modelId="{FC0BE414-54A3-4B87-B123-F7B9C88100BE}" type="presOf" srcId="{F7976D7A-2809-48FB-8B30-D4327466DB42}" destId="{1A3CDC01-30AE-4832-9C48-98313F691348}" srcOrd="0" destOrd="0" presId="urn:microsoft.com/office/officeart/2018/5/layout/IconCircleLabelList"/>
    <dgm:cxn modelId="{1F0B8A26-A84F-4C17-ABED-DEF24807F72A}" type="presOf" srcId="{519A2F5E-7A54-4A12-912E-622381766FB9}" destId="{0B44EB06-428C-47D6-9E7E-3AE86537DE68}" srcOrd="0" destOrd="0" presId="urn:microsoft.com/office/officeart/2018/5/layout/IconCircleLabelList"/>
    <dgm:cxn modelId="{5124663F-B921-4BDB-A306-9E110BDD5C6D}" type="presOf" srcId="{EBA08FD7-6D70-4ED2-9086-DF3F7395DBB2}" destId="{6F078B0F-FBF4-44B2-919A-DF339348E925}" srcOrd="0" destOrd="0" presId="urn:microsoft.com/office/officeart/2018/5/layout/IconCircleLabelList"/>
    <dgm:cxn modelId="{3BCEAA92-FD9F-4AE1-931C-2961282FA4D8}" srcId="{F7976D7A-2809-48FB-8B30-D4327466DB42}" destId="{EBA08FD7-6D70-4ED2-9086-DF3F7395DBB2}" srcOrd="1" destOrd="0" parTransId="{CA1F5978-939D-4608-A50C-55B3BAAF24F2}" sibTransId="{058F8BC5-6BF3-4F23-B8DD-99494990AEA0}"/>
    <dgm:cxn modelId="{B8FDB49E-6F8F-467D-B518-087ED1BE2F00}" srcId="{F7976D7A-2809-48FB-8B30-D4327466DB42}" destId="{519A2F5E-7A54-4A12-912E-622381766FB9}" srcOrd="2" destOrd="0" parTransId="{307374A4-4A17-43D5-8DB9-7C2D43E05F7C}" sibTransId="{32665A1C-99BB-4A14-AF4D-61EF87EF615D}"/>
    <dgm:cxn modelId="{12B151C3-7338-41AF-9F34-2672B5FF23E5}" type="presOf" srcId="{B69A6FF2-2EC5-44F5-B40A-7DDD8EFE880F}" destId="{938318ED-A8DC-4625-B2A0-61B9F23F5371}" srcOrd="0" destOrd="0" presId="urn:microsoft.com/office/officeart/2018/5/layout/IconCircleLabelList"/>
    <dgm:cxn modelId="{29D7E74B-2B39-43D7-913B-896D8E842B58}" type="presParOf" srcId="{1A3CDC01-30AE-4832-9C48-98313F691348}" destId="{3F09D34D-FF98-4A4E-B93A-ABEE687DB72B}" srcOrd="0" destOrd="0" presId="urn:microsoft.com/office/officeart/2018/5/layout/IconCircleLabelList"/>
    <dgm:cxn modelId="{E3B8528E-1650-4087-9D82-B65D2D14C33E}" type="presParOf" srcId="{3F09D34D-FF98-4A4E-B93A-ABEE687DB72B}" destId="{947A7832-E287-4BB2-BF3D-E2138C1BD31B}" srcOrd="0" destOrd="0" presId="urn:microsoft.com/office/officeart/2018/5/layout/IconCircleLabelList"/>
    <dgm:cxn modelId="{8B49BB8A-E51B-4AB0-BB33-164BCA0D9AA4}" type="presParOf" srcId="{3F09D34D-FF98-4A4E-B93A-ABEE687DB72B}" destId="{BD2C4319-3927-4470-B6C7-EC9EA51730CC}" srcOrd="1" destOrd="0" presId="urn:microsoft.com/office/officeart/2018/5/layout/IconCircleLabelList"/>
    <dgm:cxn modelId="{5AB1372A-2DD4-4FF8-A0E3-4EEFC0339E57}" type="presParOf" srcId="{3F09D34D-FF98-4A4E-B93A-ABEE687DB72B}" destId="{8C2707D4-F1F3-4167-9226-FB53424CCA6B}" srcOrd="2" destOrd="0" presId="urn:microsoft.com/office/officeart/2018/5/layout/IconCircleLabelList"/>
    <dgm:cxn modelId="{628186D4-BF3B-4189-96A5-CF1A2255D057}" type="presParOf" srcId="{3F09D34D-FF98-4A4E-B93A-ABEE687DB72B}" destId="{938318ED-A8DC-4625-B2A0-61B9F23F5371}" srcOrd="3" destOrd="0" presId="urn:microsoft.com/office/officeart/2018/5/layout/IconCircleLabelList"/>
    <dgm:cxn modelId="{4E4F588E-F8DC-46FD-9426-D4583B9C454C}" type="presParOf" srcId="{1A3CDC01-30AE-4832-9C48-98313F691348}" destId="{9846F967-68C6-467B-BC10-08233CB4E158}" srcOrd="1" destOrd="0" presId="urn:microsoft.com/office/officeart/2018/5/layout/IconCircleLabelList"/>
    <dgm:cxn modelId="{3BCD3C55-A083-47AB-A0A9-DD138F6F0BEB}" type="presParOf" srcId="{1A3CDC01-30AE-4832-9C48-98313F691348}" destId="{FBAD8928-21BE-4139-AF3B-EA397F1CDFF3}" srcOrd="2" destOrd="0" presId="urn:microsoft.com/office/officeart/2018/5/layout/IconCircleLabelList"/>
    <dgm:cxn modelId="{E9303969-1167-40B6-935E-23E3F7CCDAC3}" type="presParOf" srcId="{FBAD8928-21BE-4139-AF3B-EA397F1CDFF3}" destId="{53F72FCB-6AA3-4E0E-A823-3FE9F4CBEABA}" srcOrd="0" destOrd="0" presId="urn:microsoft.com/office/officeart/2018/5/layout/IconCircleLabelList"/>
    <dgm:cxn modelId="{1C8175D0-4710-4ECC-8A26-CC46253FDE52}" type="presParOf" srcId="{FBAD8928-21BE-4139-AF3B-EA397F1CDFF3}" destId="{4672900B-AC6E-422C-A126-378B1304BC3E}" srcOrd="1" destOrd="0" presId="urn:microsoft.com/office/officeart/2018/5/layout/IconCircleLabelList"/>
    <dgm:cxn modelId="{C1423CB1-37BD-47AF-B3DD-08E56F49F8A9}" type="presParOf" srcId="{FBAD8928-21BE-4139-AF3B-EA397F1CDFF3}" destId="{295F5F01-3FA2-49F0-9E80-6275955ED233}" srcOrd="2" destOrd="0" presId="urn:microsoft.com/office/officeart/2018/5/layout/IconCircleLabelList"/>
    <dgm:cxn modelId="{FC0158E8-F91E-49CF-8370-15AFDB025917}" type="presParOf" srcId="{FBAD8928-21BE-4139-AF3B-EA397F1CDFF3}" destId="{6F078B0F-FBF4-44B2-919A-DF339348E925}" srcOrd="3" destOrd="0" presId="urn:microsoft.com/office/officeart/2018/5/layout/IconCircleLabelList"/>
    <dgm:cxn modelId="{2C11A687-02B8-44E0-9369-848091211084}" type="presParOf" srcId="{1A3CDC01-30AE-4832-9C48-98313F691348}" destId="{03CB2B14-2424-4CDC-9177-F0573CAAEA33}" srcOrd="3" destOrd="0" presId="urn:microsoft.com/office/officeart/2018/5/layout/IconCircleLabelList"/>
    <dgm:cxn modelId="{370E3650-D779-4937-A619-264358D67D68}" type="presParOf" srcId="{1A3CDC01-30AE-4832-9C48-98313F691348}" destId="{CF5E04E5-BBF7-4EF3-996E-740FDF8EBEF8}" srcOrd="4" destOrd="0" presId="urn:microsoft.com/office/officeart/2018/5/layout/IconCircleLabelList"/>
    <dgm:cxn modelId="{8FA4E4ED-C0A8-4D68-90CA-2982B1EBDC3E}" type="presParOf" srcId="{CF5E04E5-BBF7-4EF3-996E-740FDF8EBEF8}" destId="{9E62A0D6-B14C-4DDA-93A7-C126A9F0493E}" srcOrd="0" destOrd="0" presId="urn:microsoft.com/office/officeart/2018/5/layout/IconCircleLabelList"/>
    <dgm:cxn modelId="{45E500EB-CA7A-4294-9C68-75FD71E7C0F0}" type="presParOf" srcId="{CF5E04E5-BBF7-4EF3-996E-740FDF8EBEF8}" destId="{8F2E6284-B8BC-43C6-95AA-3AFE5F609E61}" srcOrd="1" destOrd="0" presId="urn:microsoft.com/office/officeart/2018/5/layout/IconCircleLabelList"/>
    <dgm:cxn modelId="{BCCBD46D-4F34-44A6-AF40-50CB137D11A5}" type="presParOf" srcId="{CF5E04E5-BBF7-4EF3-996E-740FDF8EBEF8}" destId="{1A0235EE-26C1-4351-8F65-05915EF06563}" srcOrd="2" destOrd="0" presId="urn:microsoft.com/office/officeart/2018/5/layout/IconCircleLabelList"/>
    <dgm:cxn modelId="{9B3CAD25-4730-4079-976D-C8AF67FFCD25}" type="presParOf" srcId="{CF5E04E5-BBF7-4EF3-996E-740FDF8EBEF8}" destId="{0B44EB06-428C-47D6-9E7E-3AE86537DE6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3A498-0445-49A4-B03D-C267891E6F87}">
      <dsp:nvSpPr>
        <dsp:cNvPr id="0" name=""/>
        <dsp:cNvSpPr/>
      </dsp:nvSpPr>
      <dsp:spPr>
        <a:xfrm>
          <a:off x="814506" y="1216"/>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Hunchback</a:t>
          </a:r>
        </a:p>
      </dsp:txBody>
      <dsp:txXfrm>
        <a:off x="814506" y="1216"/>
        <a:ext cx="2002208" cy="1201325"/>
      </dsp:txXfrm>
    </dsp:sp>
    <dsp:sp modelId="{5B4E3E5D-A04A-4042-A7BA-C6B4BD588134}">
      <dsp:nvSpPr>
        <dsp:cNvPr id="0" name=""/>
        <dsp:cNvSpPr/>
      </dsp:nvSpPr>
      <dsp:spPr>
        <a:xfrm>
          <a:off x="3016935" y="1216"/>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Slouch</a:t>
          </a:r>
        </a:p>
      </dsp:txBody>
      <dsp:txXfrm>
        <a:off x="3016935" y="1216"/>
        <a:ext cx="2002208" cy="1201325"/>
      </dsp:txXfrm>
    </dsp:sp>
    <dsp:sp modelId="{F71633FD-AE75-4037-94F6-2802A8288F46}">
      <dsp:nvSpPr>
        <dsp:cNvPr id="0" name=""/>
        <dsp:cNvSpPr/>
      </dsp:nvSpPr>
      <dsp:spPr>
        <a:xfrm>
          <a:off x="5219365" y="1216"/>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Leaning</a:t>
          </a:r>
        </a:p>
      </dsp:txBody>
      <dsp:txXfrm>
        <a:off x="5219365" y="1216"/>
        <a:ext cx="2002208" cy="1201325"/>
      </dsp:txXfrm>
    </dsp:sp>
    <dsp:sp modelId="{DD7AA83D-2996-4B38-83D0-AABB9D42B005}">
      <dsp:nvSpPr>
        <dsp:cNvPr id="0" name=""/>
        <dsp:cNvSpPr/>
      </dsp:nvSpPr>
      <dsp:spPr>
        <a:xfrm>
          <a:off x="7430684" y="1403979"/>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Straight</a:t>
          </a:r>
        </a:p>
      </dsp:txBody>
      <dsp:txXfrm>
        <a:off x="7430684" y="1403979"/>
        <a:ext cx="2002208" cy="1201325"/>
      </dsp:txXfrm>
    </dsp:sp>
    <dsp:sp modelId="{E3C01043-6303-47BF-AFF1-D97DE3A2D288}">
      <dsp:nvSpPr>
        <dsp:cNvPr id="0" name=""/>
        <dsp:cNvSpPr/>
      </dsp:nvSpPr>
      <dsp:spPr>
        <a:xfrm>
          <a:off x="3016935" y="1402762"/>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Slight</a:t>
          </a:r>
          <a:r>
            <a:rPr lang="en-US" sz="1600" kern="1200" baseline="0" dirty="0"/>
            <a:t> recline</a:t>
          </a:r>
          <a:endParaRPr lang="en-US" sz="1600" kern="1200" dirty="0"/>
        </a:p>
      </dsp:txBody>
      <dsp:txXfrm>
        <a:off x="3016935" y="1402762"/>
        <a:ext cx="2002208" cy="1201325"/>
      </dsp:txXfrm>
    </dsp:sp>
    <dsp:sp modelId="{A3265AA2-97BA-4B4A-9396-F0EBA21654B1}">
      <dsp:nvSpPr>
        <dsp:cNvPr id="0" name=""/>
        <dsp:cNvSpPr/>
      </dsp:nvSpPr>
      <dsp:spPr>
        <a:xfrm>
          <a:off x="5219365" y="1402762"/>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Slight bend</a:t>
          </a:r>
        </a:p>
      </dsp:txBody>
      <dsp:txXfrm>
        <a:off x="5219365" y="1402762"/>
        <a:ext cx="2002208" cy="12013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A7832-E287-4BB2-BF3D-E2138C1BD31B}">
      <dsp:nvSpPr>
        <dsp:cNvPr id="0" name=""/>
        <dsp:cNvSpPr/>
      </dsp:nvSpPr>
      <dsp:spPr>
        <a:xfrm>
          <a:off x="616949" y="9104"/>
          <a:ext cx="1818562" cy="1818562"/>
        </a:xfrm>
        <a:prstGeom prst="rect">
          <a:avLst/>
        </a:prstGeom>
        <a:noFill/>
        <a:ln w="38100" cap="sq" cmpd="dbl">
          <a:solidFill>
            <a:schemeClr val="bg1">
              <a:lumMod val="85000"/>
            </a:schemeClr>
          </a:solidFill>
          <a:prstDash val="solid"/>
          <a:miter lim="800000"/>
        </a:ln>
        <a:effectLst/>
      </dsp:spPr>
      <dsp:style>
        <a:lnRef idx="0">
          <a:scrgbClr r="0" g="0" b="0"/>
        </a:lnRef>
        <a:fillRef idx="1">
          <a:scrgbClr r="0" g="0" b="0"/>
        </a:fillRef>
        <a:effectRef idx="0">
          <a:scrgbClr r="0" g="0" b="0"/>
        </a:effectRef>
        <a:fontRef idx="minor"/>
      </dsp:style>
    </dsp:sp>
    <dsp:sp modelId="{BD2C4319-3927-4470-B6C7-EC9EA51730CC}">
      <dsp:nvSpPr>
        <dsp:cNvPr id="0" name=""/>
        <dsp:cNvSpPr/>
      </dsp:nvSpPr>
      <dsp:spPr>
        <a:xfrm>
          <a:off x="1169887" y="562042"/>
          <a:ext cx="712688" cy="712688"/>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318ED-A8DC-4625-B2A0-61B9F23F5371}">
      <dsp:nvSpPr>
        <dsp:cNvPr id="0" name=""/>
        <dsp:cNvSpPr/>
      </dsp:nvSpPr>
      <dsp:spPr>
        <a:xfrm>
          <a:off x="35606" y="2394105"/>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Python3</a:t>
          </a:r>
        </a:p>
      </dsp:txBody>
      <dsp:txXfrm>
        <a:off x="35606" y="2394105"/>
        <a:ext cx="2981250" cy="720000"/>
      </dsp:txXfrm>
    </dsp:sp>
    <dsp:sp modelId="{53F72FCB-6AA3-4E0E-A823-3FE9F4CBEABA}">
      <dsp:nvSpPr>
        <dsp:cNvPr id="0" name=""/>
        <dsp:cNvSpPr/>
      </dsp:nvSpPr>
      <dsp:spPr>
        <a:xfrm>
          <a:off x="4119918" y="9104"/>
          <a:ext cx="1818562" cy="1818562"/>
        </a:xfrm>
        <a:prstGeom prst="rect">
          <a:avLst/>
        </a:prstGeom>
        <a:noFill/>
        <a:ln w="38100" cap="sq" cmpd="dbl">
          <a:solidFill>
            <a:schemeClr val="bg1">
              <a:lumMod val="85000"/>
            </a:schemeClr>
          </a:solidFill>
          <a:prstDash val="solid"/>
          <a:miter lim="800000"/>
        </a:ln>
        <a:effectLst/>
      </dsp:spPr>
      <dsp:style>
        <a:lnRef idx="0">
          <a:scrgbClr r="0" g="0" b="0"/>
        </a:lnRef>
        <a:fillRef idx="1">
          <a:scrgbClr r="0" g="0" b="0"/>
        </a:fillRef>
        <a:effectRef idx="0">
          <a:scrgbClr r="0" g="0" b="0"/>
        </a:effectRef>
        <a:fontRef idx="minor"/>
      </dsp:style>
    </dsp:sp>
    <dsp:sp modelId="{4672900B-AC6E-422C-A126-378B1304BC3E}">
      <dsp:nvSpPr>
        <dsp:cNvPr id="0" name=""/>
        <dsp:cNvSpPr/>
      </dsp:nvSpPr>
      <dsp:spPr>
        <a:xfrm>
          <a:off x="4280517" y="171921"/>
          <a:ext cx="1497364" cy="1492929"/>
        </a:xfrm>
        <a:prstGeom prst="rect">
          <a:avLst/>
        </a:prstGeom>
        <a:blipFill rotWithShape="1">
          <a:blip xmlns:r="http://schemas.openxmlformats.org/officeDocument/2006/relationships" r:embed="rId1"/>
          <a:srcRect/>
          <a:stretch>
            <a:fillRect l="-7000" r="-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078B0F-FBF4-44B2-919A-DF339348E925}">
      <dsp:nvSpPr>
        <dsp:cNvPr id="0" name=""/>
        <dsp:cNvSpPr/>
      </dsp:nvSpPr>
      <dsp:spPr>
        <a:xfrm>
          <a:off x="3538574" y="2394105"/>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OpenCV</a:t>
          </a:r>
        </a:p>
      </dsp:txBody>
      <dsp:txXfrm>
        <a:off x="3538574" y="2394105"/>
        <a:ext cx="2981250" cy="720000"/>
      </dsp:txXfrm>
    </dsp:sp>
    <dsp:sp modelId="{9E62A0D6-B14C-4DDA-93A7-C126A9F0493E}">
      <dsp:nvSpPr>
        <dsp:cNvPr id="0" name=""/>
        <dsp:cNvSpPr/>
      </dsp:nvSpPr>
      <dsp:spPr>
        <a:xfrm>
          <a:off x="7622887" y="9104"/>
          <a:ext cx="1818562" cy="1818562"/>
        </a:xfrm>
        <a:prstGeom prst="rect">
          <a:avLst/>
        </a:prstGeom>
        <a:noFill/>
        <a:ln w="38100" cap="sq" cmpd="dbl">
          <a:solidFill>
            <a:schemeClr val="bg1">
              <a:lumMod val="85000"/>
            </a:schemeClr>
          </a:solidFill>
          <a:prstDash val="solid"/>
          <a:miter lim="800000"/>
        </a:ln>
        <a:effectLst/>
      </dsp:spPr>
      <dsp:style>
        <a:lnRef idx="0">
          <a:scrgbClr r="0" g="0" b="0"/>
        </a:lnRef>
        <a:fillRef idx="1">
          <a:scrgbClr r="0" g="0" b="0"/>
        </a:fillRef>
        <a:effectRef idx="0">
          <a:scrgbClr r="0" g="0" b="0"/>
        </a:effectRef>
        <a:fontRef idx="minor"/>
      </dsp:style>
    </dsp:sp>
    <dsp:sp modelId="{8F2E6284-B8BC-43C6-95AA-3AFE5F609E61}">
      <dsp:nvSpPr>
        <dsp:cNvPr id="0" name=""/>
        <dsp:cNvSpPr/>
      </dsp:nvSpPr>
      <dsp:spPr>
        <a:xfrm>
          <a:off x="7921815" y="207429"/>
          <a:ext cx="1220707" cy="1421913"/>
        </a:xfrm>
        <a:prstGeom prst="rect">
          <a:avLst/>
        </a:prstGeom>
        <a:blipFill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44EB06-428C-47D6-9E7E-3AE86537DE68}">
      <dsp:nvSpPr>
        <dsp:cNvPr id="0" name=""/>
        <dsp:cNvSpPr/>
      </dsp:nvSpPr>
      <dsp:spPr>
        <a:xfrm>
          <a:off x="7041543" y="2394105"/>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OpenPose</a:t>
          </a:r>
        </a:p>
      </dsp:txBody>
      <dsp:txXfrm>
        <a:off x="7041543" y="2394105"/>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0DF988-5CAB-432B-8D0B-D8C3E059DF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BE356AA-AEFC-428A-8BD0-AA2D3C5918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37DEA4-367D-4080-83F2-8D3D2CA6B32A}" type="datetimeFigureOut">
              <a:rPr lang="en-US" smtClean="0"/>
              <a:t>12/4/2020</a:t>
            </a:fld>
            <a:endParaRPr lang="en-US" dirty="0"/>
          </a:p>
        </p:txBody>
      </p:sp>
      <p:sp>
        <p:nvSpPr>
          <p:cNvPr id="4" name="Footer Placeholder 3">
            <a:extLst>
              <a:ext uri="{FF2B5EF4-FFF2-40B4-BE49-F238E27FC236}">
                <a16:creationId xmlns:a16="http://schemas.microsoft.com/office/drawing/2014/main" id="{E4865BBC-F712-4550-A53A-E3704893E6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944CF1-DDB6-4D6E-8031-215AE90439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908541-035C-4B65-9610-76D15F8AC213}" type="slidenum">
              <a:rPr lang="en-US" smtClean="0"/>
              <a:t>‹#›</a:t>
            </a:fld>
            <a:endParaRPr lang="en-US" dirty="0"/>
          </a:p>
        </p:txBody>
      </p:sp>
    </p:spTree>
    <p:extLst>
      <p:ext uri="{BB962C8B-B14F-4D97-AF65-F5344CB8AC3E}">
        <p14:creationId xmlns:p14="http://schemas.microsoft.com/office/powerpoint/2010/main" val="419551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0E602-17AB-462D-97EB-415C7E6D4A8D}" type="datetimeFigureOut">
              <a:rPr lang="en-US" smtClean="0"/>
              <a:t>12/4/2020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CF3A1-9863-43A3-B39B-8E6FEFD6E20B}" type="slidenum">
              <a:rPr lang="en-US" smtClean="0"/>
              <a:t>‹#›</a:t>
            </a:fld>
            <a:endParaRPr lang="en-US" dirty="0"/>
          </a:p>
        </p:txBody>
      </p:sp>
    </p:spTree>
    <p:extLst>
      <p:ext uri="{BB962C8B-B14F-4D97-AF65-F5344CB8AC3E}">
        <p14:creationId xmlns:p14="http://schemas.microsoft.com/office/powerpoint/2010/main" val="58456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a:t>
            </a:fld>
            <a:endParaRPr lang="en-US" dirty="0"/>
          </a:p>
        </p:txBody>
      </p:sp>
    </p:spTree>
    <p:extLst>
      <p:ext uri="{BB962C8B-B14F-4D97-AF65-F5344CB8AC3E}">
        <p14:creationId xmlns:p14="http://schemas.microsoft.com/office/powerpoint/2010/main" val="1978941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18</a:t>
            </a:fld>
            <a:endParaRPr lang="en-US" dirty="0"/>
          </a:p>
        </p:txBody>
      </p:sp>
    </p:spTree>
    <p:extLst>
      <p:ext uri="{BB962C8B-B14F-4D97-AF65-F5344CB8AC3E}">
        <p14:creationId xmlns:p14="http://schemas.microsoft.com/office/powerpoint/2010/main" val="151946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2</a:t>
            </a:fld>
            <a:endParaRPr lang="en-US" dirty="0"/>
          </a:p>
        </p:txBody>
      </p:sp>
    </p:spTree>
    <p:extLst>
      <p:ext uri="{BB962C8B-B14F-4D97-AF65-F5344CB8AC3E}">
        <p14:creationId xmlns:p14="http://schemas.microsoft.com/office/powerpoint/2010/main" val="3208210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3</a:t>
            </a:fld>
            <a:endParaRPr lang="en-US" dirty="0"/>
          </a:p>
        </p:txBody>
      </p:sp>
    </p:spTree>
    <p:extLst>
      <p:ext uri="{BB962C8B-B14F-4D97-AF65-F5344CB8AC3E}">
        <p14:creationId xmlns:p14="http://schemas.microsoft.com/office/powerpoint/2010/main" val="578717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4</a:t>
            </a:fld>
            <a:endParaRPr lang="en-US" dirty="0"/>
          </a:p>
        </p:txBody>
      </p:sp>
    </p:spTree>
    <p:extLst>
      <p:ext uri="{BB962C8B-B14F-4D97-AF65-F5344CB8AC3E}">
        <p14:creationId xmlns:p14="http://schemas.microsoft.com/office/powerpoint/2010/main" val="312638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5</a:t>
            </a:fld>
            <a:endParaRPr lang="en-US" dirty="0"/>
          </a:p>
        </p:txBody>
      </p:sp>
    </p:spTree>
    <p:extLst>
      <p:ext uri="{BB962C8B-B14F-4D97-AF65-F5344CB8AC3E}">
        <p14:creationId xmlns:p14="http://schemas.microsoft.com/office/powerpoint/2010/main" val="3100949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6</a:t>
            </a:fld>
            <a:endParaRPr lang="en-US" dirty="0"/>
          </a:p>
        </p:txBody>
      </p:sp>
    </p:spTree>
    <p:extLst>
      <p:ext uri="{BB962C8B-B14F-4D97-AF65-F5344CB8AC3E}">
        <p14:creationId xmlns:p14="http://schemas.microsoft.com/office/powerpoint/2010/main" val="3785853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7</a:t>
            </a:fld>
            <a:endParaRPr lang="en-US" dirty="0"/>
          </a:p>
        </p:txBody>
      </p:sp>
    </p:spTree>
    <p:extLst>
      <p:ext uri="{BB962C8B-B14F-4D97-AF65-F5344CB8AC3E}">
        <p14:creationId xmlns:p14="http://schemas.microsoft.com/office/powerpoint/2010/main" val="2967700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11</a:t>
            </a:fld>
            <a:endParaRPr lang="en-US" dirty="0"/>
          </a:p>
        </p:txBody>
      </p:sp>
    </p:spTree>
    <p:extLst>
      <p:ext uri="{BB962C8B-B14F-4D97-AF65-F5344CB8AC3E}">
        <p14:creationId xmlns:p14="http://schemas.microsoft.com/office/powerpoint/2010/main" val="314071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9CF3A1-9863-43A3-B39B-8E6FEFD6E20B}" type="slidenum">
              <a:rPr lang="en-US" smtClean="0"/>
              <a:t>17</a:t>
            </a:fld>
            <a:endParaRPr lang="en-US" dirty="0"/>
          </a:p>
        </p:txBody>
      </p:sp>
    </p:spTree>
    <p:extLst>
      <p:ext uri="{BB962C8B-B14F-4D97-AF65-F5344CB8AC3E}">
        <p14:creationId xmlns:p14="http://schemas.microsoft.com/office/powerpoint/2010/main" val="623259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3677EC-F535-460C-B8F2-2DE379673467}"/>
              </a:ext>
            </a:extLst>
          </p:cNvPr>
          <p:cNvSpPr/>
          <p:nvPr/>
        </p:nvSpPr>
        <p:spPr>
          <a:xfrm>
            <a:off x="7538301" y="359999"/>
            <a:ext cx="4294899"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7180411" y="711624"/>
            <a:ext cx="4294899"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7538301" y="724153"/>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F7CCE60-6E08-4CDE-B013-9C636A46C8A2}"/>
              </a:ext>
            </a:extLst>
          </p:cNvPr>
          <p:cNvSpPr/>
          <p:nvPr/>
        </p:nvSpPr>
        <p:spPr>
          <a:xfrm flipH="1">
            <a:off x="7538301" y="5739959"/>
            <a:ext cx="357889" cy="357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7871790" y="2042319"/>
            <a:ext cx="3168000" cy="2387600"/>
          </a:xfrm>
        </p:spPr>
        <p:txBody>
          <a:bodyPr lIns="0" tIns="0" rIns="0" bIns="0" anchor="b">
            <a:normAutofit/>
          </a:bodyPr>
          <a:lstStyle>
            <a:lvl1pPr algn="ctr">
              <a:lnSpc>
                <a:spcPct val="8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787179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
        <p:nvSpPr>
          <p:cNvPr id="18" name="Rectangle 17">
            <a:extLst>
              <a:ext uri="{FF2B5EF4-FFF2-40B4-BE49-F238E27FC236}">
                <a16:creationId xmlns:a16="http://schemas.microsoft.com/office/drawing/2014/main" id="{B33ED610-C66B-4824-A437-94E15AA5FF81}"/>
              </a:ext>
            </a:extLst>
          </p:cNvPr>
          <p:cNvSpPr/>
          <p:nvPr userDrawn="1"/>
        </p:nvSpPr>
        <p:spPr>
          <a:xfrm>
            <a:off x="6817676" y="4469671"/>
            <a:ext cx="720624" cy="202832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0865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096F10-4648-48FC-B20E-41DB833A838F}"/>
              </a:ext>
            </a:extLst>
          </p:cNvPr>
          <p:cNvSpPr/>
          <p:nvPr userDrawn="1"/>
        </p:nvSpPr>
        <p:spPr>
          <a:xfrm>
            <a:off x="360000" y="360000"/>
            <a:ext cx="11473200"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5C63F9B-C252-4EF8-A01A-4BA6640780A5}"/>
              </a:ext>
            </a:extLst>
          </p:cNvPr>
          <p:cNvSpPr/>
          <p:nvPr userDrawn="1"/>
        </p:nvSpPr>
        <p:spPr>
          <a:xfrm>
            <a:off x="4065847" y="0"/>
            <a:ext cx="4060307" cy="1836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4250406" y="5778000"/>
            <a:ext cx="3691188"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4104860" y="360000"/>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C9052014-F3D5-4680-A8B9-D47134B2BB0F}"/>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260047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Top L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096F10-4648-48FC-B20E-41DB833A838F}"/>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5C63F9B-C252-4EF8-A01A-4BA6640780A5}"/>
              </a:ext>
            </a:extLst>
          </p:cNvPr>
          <p:cNvSpPr/>
          <p:nvPr userDrawn="1"/>
        </p:nvSpPr>
        <p:spPr>
          <a:xfrm>
            <a:off x="4065847" y="0"/>
            <a:ext cx="4060307" cy="18360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4250406" y="5778000"/>
            <a:ext cx="3691188" cy="1080000"/>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4104860" y="360000"/>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C9052014-F3D5-4680-A8B9-D47134B2BB0F}"/>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184904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Only" preserve="1">
  <p:cSld name="Title Only Left Light">
    <p:bg>
      <p:bgPr>
        <a:solidFill>
          <a:schemeClr val="accent6">
            <a:lumMod val="5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72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1003851" y="2453081"/>
            <a:ext cx="4015409" cy="1330688"/>
          </a:xfrm>
        </p:spPr>
        <p:txBody>
          <a:bodyPr anchor="b"/>
          <a:lstStyle>
            <a:lvl1pPr algn="ctr">
              <a:defRPr i="0">
                <a:solidFill>
                  <a:schemeClr val="accent3">
                    <a:lumMod val="75000"/>
                  </a:schemeClr>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112000" y="2385000"/>
            <a:ext cx="108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16200000">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2BB0C100-97B0-4EEE-B661-715650D5E826}"/>
              </a:ext>
            </a:extLst>
          </p:cNvPr>
          <p:cNvSpPr/>
          <p:nvPr userDrawn="1"/>
        </p:nvSpPr>
        <p:spPr>
          <a:xfrm flipH="1">
            <a:off x="706800" y="577800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7685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Title Only Right Light">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36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7108590" y="2453081"/>
            <a:ext cx="4015409" cy="1330688"/>
          </a:xfrm>
        </p:spPr>
        <p:txBody>
          <a:bodyPr anchor="b"/>
          <a:lstStyle>
            <a:lvl1pPr algn="ctr">
              <a:defRPr i="0">
                <a:solidFill>
                  <a:schemeClr val="accent3">
                    <a:lumMod val="75000"/>
                  </a:schemeClr>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471998" y="2385000"/>
            <a:ext cx="720001"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5400000" flipH="1">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41CF587A-B161-455A-8783-631E82DF3D52}"/>
              </a:ext>
            </a:extLst>
          </p:cNvPr>
          <p:cNvSpPr/>
          <p:nvPr userDrawn="1"/>
        </p:nvSpPr>
        <p:spPr>
          <a:xfrm flipH="1">
            <a:off x="11125201" y="720000"/>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0198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Only" preserve="1">
  <p:cSld name="Title Only Left Dark">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07A34A-1BB3-4673-8E88-53D27CCD8A14}"/>
              </a:ext>
            </a:extLst>
          </p:cNvPr>
          <p:cNvSpPr/>
          <p:nvPr userDrawn="1"/>
        </p:nvSpPr>
        <p:spPr>
          <a:xfrm>
            <a:off x="360000" y="360000"/>
            <a:ext cx="11473200" cy="613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ADF43FB-5D85-4CAC-94B0-3E2C9D518297}"/>
              </a:ext>
            </a:extLst>
          </p:cNvPr>
          <p:cNvSpPr/>
          <p:nvPr userDrawn="1"/>
        </p:nvSpPr>
        <p:spPr>
          <a:xfrm>
            <a:off x="0" y="2385000"/>
            <a:ext cx="72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EF3112-D486-4882-BC48-3F76333284FF}"/>
              </a:ext>
            </a:extLst>
          </p:cNvPr>
          <p:cNvSpPr>
            <a:spLocks noGrp="1"/>
          </p:cNvSpPr>
          <p:nvPr>
            <p:ph type="title"/>
          </p:nvPr>
        </p:nvSpPr>
        <p:spPr>
          <a:xfrm>
            <a:off x="1003851" y="2453081"/>
            <a:ext cx="4015409" cy="1330688"/>
          </a:xfrm>
        </p:spPr>
        <p:txBody>
          <a:bodyPr anchor="b"/>
          <a:lstStyle>
            <a:lvl1pPr algn="ctr">
              <a:defRPr i="0">
                <a:solidFill>
                  <a:schemeClr val="bg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5C53C519-9032-4600-BB7F-55E3FE850758}"/>
              </a:ext>
            </a:extLst>
          </p:cNvPr>
          <p:cNvSpPr>
            <a:spLocks noGrp="1"/>
          </p:cNvSpPr>
          <p:nvPr>
            <p:ph type="ftr" sz="quarter" idx="10"/>
          </p:nvPr>
        </p:nvSpPr>
        <p:spPr/>
        <p:txBody>
          <a:bodyPr/>
          <a:lstStyle/>
          <a:p>
            <a:endParaRPr lang="en-US" dirty="0"/>
          </a:p>
        </p:txBody>
      </p:sp>
      <p:sp>
        <p:nvSpPr>
          <p:cNvPr id="7" name="Slide Number Placeholder 6">
            <a:extLst>
              <a:ext uri="{FF2B5EF4-FFF2-40B4-BE49-F238E27FC236}">
                <a16:creationId xmlns:a16="http://schemas.microsoft.com/office/drawing/2014/main" id="{9ADAF790-447F-4F64-BFC2-EE7CB51D09C4}"/>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1" name="Rectangle 10">
            <a:extLst>
              <a:ext uri="{FF2B5EF4-FFF2-40B4-BE49-F238E27FC236}">
                <a16:creationId xmlns:a16="http://schemas.microsoft.com/office/drawing/2014/main" id="{500DE010-77BA-4E35-97A1-A032049D87CB}"/>
              </a:ext>
            </a:extLst>
          </p:cNvPr>
          <p:cNvSpPr/>
          <p:nvPr userDrawn="1"/>
        </p:nvSpPr>
        <p:spPr>
          <a:xfrm>
            <a:off x="11112000" y="2385000"/>
            <a:ext cx="1080000" cy="208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7DA9AB89-FE71-4487-BE1F-7DA75DEB7CC3}"/>
              </a:ext>
            </a:extLst>
          </p:cNvPr>
          <p:cNvSpPr/>
          <p:nvPr userDrawn="1"/>
        </p:nvSpPr>
        <p:spPr>
          <a:xfrm rot="16200000">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2BB0C100-97B0-4EEE-B661-715650D5E826}"/>
              </a:ext>
            </a:extLst>
          </p:cNvPr>
          <p:cNvSpPr/>
          <p:nvPr userDrawn="1"/>
        </p:nvSpPr>
        <p:spPr>
          <a:xfrm flipH="1">
            <a:off x="706800" y="577800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4048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9373E7-96AD-4D3A-89FC-75B37BB2C87B}"/>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9E01CD27-564C-4C36-AFC8-1DAB684F65E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788FFDF-C113-4368-A9BD-F6D9A2962B85}"/>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2489415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ith Bor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9373E7-96AD-4D3A-89FC-75B37BB2C87B}"/>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9E01CD27-564C-4C36-AFC8-1DAB684F65E9}"/>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788FFDF-C113-4368-A9BD-F6D9A2962B85}"/>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8" name="Rectangle 7">
            <a:extLst>
              <a:ext uri="{FF2B5EF4-FFF2-40B4-BE49-F238E27FC236}">
                <a16:creationId xmlns:a16="http://schemas.microsoft.com/office/drawing/2014/main" id="{582268F6-10A6-447E-9928-37CC0D5A4B0A}"/>
              </a:ext>
            </a:extLst>
          </p:cNvPr>
          <p:cNvSpPr/>
          <p:nvPr userDrawn="1"/>
        </p:nvSpPr>
        <p:spPr>
          <a:xfrm>
            <a:off x="720000" y="720000"/>
            <a:ext cx="10753200" cy="5382000"/>
          </a:xfrm>
          <a:prstGeom prst="rect">
            <a:avLst/>
          </a:pr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570863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6280A-DD18-47F6-A3B4-3B0571BE0C04}"/>
              </a:ext>
            </a:extLst>
          </p:cNvPr>
          <p:cNvSpPr>
            <a:spLocks noGrp="1"/>
          </p:cNvSpPr>
          <p:nvPr>
            <p:ph type="title"/>
          </p:nvPr>
        </p:nvSpPr>
        <p:spPr>
          <a:xfrm>
            <a:off x="839788" y="987424"/>
            <a:ext cx="3932237" cy="1069975"/>
          </a:xfrm>
        </p:spPr>
        <p:txBody>
          <a:bodyPr anchor="b"/>
          <a:lstStyle>
            <a:lvl1pPr algn="l">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055BB1-64FB-4BD8-95CC-0516CA79B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64E89-A8EE-406F-81DD-C6357B15CC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508C719C-3F6B-4A74-BAD7-C48CE3BB03E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D8CFE0CD-5513-4A5E-9C88-11D165C62919}"/>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003467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23677EC-F535-460C-B8F2-2DE379673467}"/>
              </a:ext>
            </a:extLst>
          </p:cNvPr>
          <p:cNvSpPr/>
          <p:nvPr/>
        </p:nvSpPr>
        <p:spPr>
          <a:xfrm>
            <a:off x="7538301" y="359999"/>
            <a:ext cx="4294899"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7180411" y="711624"/>
            <a:ext cx="4294899"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7538301" y="724153"/>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F7CCE60-6E08-4CDE-B013-9C636A46C8A2}"/>
              </a:ext>
            </a:extLst>
          </p:cNvPr>
          <p:cNvSpPr/>
          <p:nvPr/>
        </p:nvSpPr>
        <p:spPr>
          <a:xfrm flipH="1">
            <a:off x="7538301" y="5739959"/>
            <a:ext cx="357889" cy="357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9B2250-3DBA-4931-BA35-E001AF48DACB}"/>
              </a:ext>
            </a:extLst>
          </p:cNvPr>
          <p:cNvSpPr/>
          <p:nvPr/>
        </p:nvSpPr>
        <p:spPr>
          <a:xfrm>
            <a:off x="6817676" y="4469671"/>
            <a:ext cx="720624" cy="2028329"/>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7871790" y="2042319"/>
            <a:ext cx="3168000" cy="2387600"/>
          </a:xfrm>
        </p:spPr>
        <p:txBody>
          <a:bodyPr lIns="0" tIns="0" rIns="0" bIns="0" anchor="b">
            <a:normAutofit/>
          </a:bodyPr>
          <a:lstStyle>
            <a:lvl1pPr algn="ctr">
              <a:lnSpc>
                <a:spcPct val="8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787179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
        <p:nvSpPr>
          <p:cNvPr id="5" name="Picture Placeholder 4">
            <a:extLst>
              <a:ext uri="{FF2B5EF4-FFF2-40B4-BE49-F238E27FC236}">
                <a16:creationId xmlns:a16="http://schemas.microsoft.com/office/drawing/2014/main" id="{8180DC9F-82D9-470B-A264-73E211A439DF}"/>
              </a:ext>
            </a:extLst>
          </p:cNvPr>
          <p:cNvSpPr>
            <a:spLocks noGrp="1"/>
          </p:cNvSpPr>
          <p:nvPr>
            <p:ph type="pic" sz="quarter" idx="12" hasCustomPrompt="1"/>
          </p:nvPr>
        </p:nvSpPr>
        <p:spPr>
          <a:xfrm>
            <a:off x="720000" y="720000"/>
            <a:ext cx="6818300" cy="5382000"/>
          </a:xfrm>
        </p:spPr>
        <p:txBody>
          <a:bodyPr anchor="ctr">
            <a:normAutofit/>
          </a:bodyPr>
          <a:lstStyle>
            <a:lvl1pPr marL="0" indent="0" algn="ctr">
              <a:buNone/>
              <a:defRPr sz="1800" i="1"/>
            </a:lvl1pPr>
          </a:lstStyle>
          <a:p>
            <a:r>
              <a:rPr lang="en-US" dirty="0"/>
              <a:t>Insert Your Picture Here</a:t>
            </a:r>
          </a:p>
        </p:txBody>
      </p:sp>
    </p:spTree>
    <p:extLst>
      <p:ext uri="{BB962C8B-B14F-4D97-AF65-F5344CB8AC3E}">
        <p14:creationId xmlns:p14="http://schemas.microsoft.com/office/powerpoint/2010/main" val="3874400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p:txBody>
          <a:bodyPr/>
          <a:lstStyle>
            <a:lvl1pPr>
              <a:defRPr i="0"/>
            </a:lvl1pPr>
          </a:lstStyle>
          <a:p>
            <a:r>
              <a:rPr lang="en-US"/>
              <a:t>Click to edit Master title style</a:t>
            </a:r>
          </a:p>
        </p:txBody>
      </p:sp>
      <p:sp>
        <p:nvSpPr>
          <p:cNvPr id="3" name="Content Placeholder 2">
            <a:extLst>
              <a:ext uri="{FF2B5EF4-FFF2-40B4-BE49-F238E27FC236}">
                <a16:creationId xmlns:a16="http://schemas.microsoft.com/office/drawing/2014/main" id="{27404CAD-77D6-446D-9A66-D58B8AE176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0" name="Rectangle 9">
            <a:extLst>
              <a:ext uri="{FF2B5EF4-FFF2-40B4-BE49-F238E27FC236}">
                <a16:creationId xmlns:a16="http://schemas.microsoft.com/office/drawing/2014/main" id="{AD41F296-3DCB-4C9E-952C-F67314DAE035}"/>
              </a:ext>
            </a:extLst>
          </p:cNvPr>
          <p:cNvSpPr/>
          <p:nvPr userDrawn="1"/>
        </p:nvSpPr>
        <p:spPr>
          <a:xfrm>
            <a:off x="4386000" y="0"/>
            <a:ext cx="3420000" cy="72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1" name="Rectangle 10">
            <a:extLst>
              <a:ext uri="{FF2B5EF4-FFF2-40B4-BE49-F238E27FC236}">
                <a16:creationId xmlns:a16="http://schemas.microsoft.com/office/drawing/2014/main" id="{18D70D7B-44ED-404A-AE13-9736DF7B3B33}"/>
              </a:ext>
            </a:extLst>
          </p:cNvPr>
          <p:cNvSpPr/>
          <p:nvPr userDrawn="1"/>
        </p:nvSpPr>
        <p:spPr>
          <a:xfrm flipH="1">
            <a:off x="4026000" y="359999"/>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4B41035-2FD8-4902-B929-588169F22676}"/>
              </a:ext>
            </a:extLst>
          </p:cNvPr>
          <p:cNvSpPr/>
          <p:nvPr userDrawn="1"/>
        </p:nvSpPr>
        <p:spPr>
          <a:xfrm flipH="1">
            <a:off x="7806000" y="359999"/>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5A932B8-FAA6-4A87-B8F7-68ED82F755E7}"/>
              </a:ext>
            </a:extLst>
          </p:cNvPr>
          <p:cNvSpPr/>
          <p:nvPr userDrawn="1"/>
        </p:nvSpPr>
        <p:spPr>
          <a:xfrm>
            <a:off x="4386000" y="6498000"/>
            <a:ext cx="3420000" cy="36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1005165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493F5F-AC40-4F60-A0B1-577DF95C5348}"/>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7611CC6-4034-4273-B7B4-094F017E5B09}"/>
              </a:ext>
            </a:extLst>
          </p:cNvPr>
          <p:cNvSpPr/>
          <p:nvPr userDrawn="1"/>
        </p:nvSpPr>
        <p:spPr>
          <a:xfrm flipH="1">
            <a:off x="11473200" y="6138000"/>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a:xfrm>
            <a:off x="8776250" y="894521"/>
            <a:ext cx="2577549" cy="1858617"/>
          </a:xfrm>
        </p:spPr>
        <p:txBody>
          <a:bodyPr anchor="b">
            <a:normAutofit/>
          </a:bodyPr>
          <a:lstStyle>
            <a:lvl1pPr algn="ctr">
              <a:defRPr sz="3200" i="0">
                <a:solidFill>
                  <a:schemeClr val="tx1">
                    <a:lumMod val="85000"/>
                    <a:lumOff val="1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7404CAD-77D6-446D-9A66-D58B8AE176BD}"/>
              </a:ext>
            </a:extLst>
          </p:cNvPr>
          <p:cNvSpPr>
            <a:spLocks noGrp="1"/>
          </p:cNvSpPr>
          <p:nvPr>
            <p:ph idx="1"/>
          </p:nvPr>
        </p:nvSpPr>
        <p:spPr>
          <a:xfrm>
            <a:off x="8776252" y="3856383"/>
            <a:ext cx="2577548" cy="21070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29751C31-CBB5-46BC-BEF2-9804C8527D67}"/>
              </a:ext>
            </a:extLst>
          </p:cNvPr>
          <p:cNvSpPr/>
          <p:nvPr userDrawn="1"/>
        </p:nvSpPr>
        <p:spPr>
          <a:xfrm>
            <a:off x="8584635" y="713698"/>
            <a:ext cx="2879560" cy="5418000"/>
          </a:xfrm>
          <a:custGeom>
            <a:avLst/>
            <a:gdLst>
              <a:gd name="connsiteX0" fmla="*/ 0 w 2879560"/>
              <a:gd name="connsiteY0" fmla="*/ 0 h 5418000"/>
              <a:gd name="connsiteX1" fmla="*/ 179215 w 2879560"/>
              <a:gd name="connsiteY1" fmla="*/ 0 h 5418000"/>
              <a:gd name="connsiteX2" fmla="*/ 179215 w 2879560"/>
              <a:gd name="connsiteY2" fmla="*/ 366302 h 5418000"/>
              <a:gd name="connsiteX3" fmla="*/ 2700346 w 2879560"/>
              <a:gd name="connsiteY3" fmla="*/ 366302 h 5418000"/>
              <a:gd name="connsiteX4" fmla="*/ 2700346 w 2879560"/>
              <a:gd name="connsiteY4" fmla="*/ 0 h 5418000"/>
              <a:gd name="connsiteX5" fmla="*/ 2879560 w 2879560"/>
              <a:gd name="connsiteY5" fmla="*/ 0 h 5418000"/>
              <a:gd name="connsiteX6" fmla="*/ 2879560 w 2879560"/>
              <a:gd name="connsiteY6" fmla="*/ 5418000 h 5418000"/>
              <a:gd name="connsiteX7" fmla="*/ 0 w 2879560"/>
              <a:gd name="connsiteY7" fmla="*/ 5418000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8" fmla="*/ 2791786 w 2879560"/>
              <a:gd name="connsiteY8" fmla="*/ 457742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 name="connsiteX6" fmla="*/ 179215 w 2879560"/>
              <a:gd name="connsiteY6"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560" h="5418000">
                <a:moveTo>
                  <a:pt x="2700346" y="0"/>
                </a:moveTo>
                <a:lnTo>
                  <a:pt x="2879560" y="0"/>
                </a:lnTo>
                <a:lnTo>
                  <a:pt x="2879560" y="5418000"/>
                </a:lnTo>
                <a:lnTo>
                  <a:pt x="0" y="5418000"/>
                </a:lnTo>
                <a:lnTo>
                  <a:pt x="0" y="0"/>
                </a:lnTo>
                <a:lnTo>
                  <a:pt x="179215" y="0"/>
                </a:lnTo>
              </a:path>
            </a:pathLst>
          </a:custGeom>
          <a:noFill/>
          <a:ln>
            <a:solidFill>
              <a:schemeClr val="accent6"/>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CB40DD56-3645-4CAC-A799-EB46A6AAC51E}"/>
              </a:ext>
            </a:extLst>
          </p:cNvPr>
          <p:cNvSpPr/>
          <p:nvPr userDrawn="1"/>
        </p:nvSpPr>
        <p:spPr>
          <a:xfrm>
            <a:off x="8918534" y="0"/>
            <a:ext cx="2211762"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FD7451B0-4AF9-40E1-AFCF-05D4F056CA65}"/>
              </a:ext>
            </a:extLst>
          </p:cNvPr>
          <p:cNvSpPr>
            <a:spLocks noGrp="1"/>
          </p:cNvSpPr>
          <p:nvPr>
            <p:ph type="pic" sz="quarter" idx="12" hasCustomPrompt="1"/>
          </p:nvPr>
        </p:nvSpPr>
        <p:spPr>
          <a:xfrm>
            <a:off x="720000" y="720000"/>
            <a:ext cx="7498800" cy="5382000"/>
          </a:xfrm>
        </p:spPr>
        <p:txBody>
          <a:bodyPr anchor="ctr"/>
          <a:lstStyle>
            <a:lvl1pPr marL="0" indent="0" algn="ctr">
              <a:buNone/>
              <a:defRPr i="1"/>
            </a:lvl1pPr>
          </a:lstStyle>
          <a:p>
            <a:r>
              <a:rPr lang="en-US" dirty="0"/>
              <a:t>Insert Your Picture Here</a:t>
            </a:r>
          </a:p>
        </p:txBody>
      </p:sp>
    </p:spTree>
    <p:extLst>
      <p:ext uri="{BB962C8B-B14F-4D97-AF65-F5344CB8AC3E}">
        <p14:creationId xmlns:p14="http://schemas.microsoft.com/office/powerpoint/2010/main" val="4014415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D493F5F-AC40-4F60-A0B1-577DF95C5348}"/>
              </a:ext>
            </a:extLst>
          </p:cNvPr>
          <p:cNvSpPr/>
          <p:nvPr userDrawn="1"/>
        </p:nvSpPr>
        <p:spPr>
          <a:xfrm>
            <a:off x="360000" y="360000"/>
            <a:ext cx="11473200" cy="613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B40DD56-3645-4CAC-A799-EB46A6AAC51E}"/>
              </a:ext>
            </a:extLst>
          </p:cNvPr>
          <p:cNvSpPr/>
          <p:nvPr userDrawn="1"/>
        </p:nvSpPr>
        <p:spPr>
          <a:xfrm>
            <a:off x="1080000" y="0"/>
            <a:ext cx="2520000" cy="2304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91F11B5-8838-43F4-B445-480FB80FCC73}"/>
              </a:ext>
            </a:extLst>
          </p:cNvPr>
          <p:cNvSpPr/>
          <p:nvPr userDrawn="1"/>
        </p:nvSpPr>
        <p:spPr>
          <a:xfrm>
            <a:off x="1080000" y="5760000"/>
            <a:ext cx="2520000" cy="1098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B54312-8F47-47A2-B516-8177B86706CC}"/>
              </a:ext>
            </a:extLst>
          </p:cNvPr>
          <p:cNvSpPr>
            <a:spLocks noGrp="1"/>
          </p:cNvSpPr>
          <p:nvPr>
            <p:ph type="title"/>
          </p:nvPr>
        </p:nvSpPr>
        <p:spPr>
          <a:xfrm>
            <a:off x="1172817" y="213691"/>
            <a:ext cx="2279373" cy="1858617"/>
          </a:xfrm>
        </p:spPr>
        <p:txBody>
          <a:bodyPr anchor="b">
            <a:normAutofit/>
          </a:bodyPr>
          <a:lstStyle>
            <a:lvl1pPr algn="ctr">
              <a:defRPr sz="3200" i="0">
                <a:solidFill>
                  <a:schemeClr val="bg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B8B61B44-10FA-428B-8BF8-C394F5615CF9}"/>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2223D0DA-91AB-4EBB-8EB2-6AA2C48D5120}"/>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8" name="Picture Placeholder 17">
            <a:extLst>
              <a:ext uri="{FF2B5EF4-FFF2-40B4-BE49-F238E27FC236}">
                <a16:creationId xmlns:a16="http://schemas.microsoft.com/office/drawing/2014/main" id="{FD7451B0-4AF9-40E1-AFCF-05D4F056CA65}"/>
              </a:ext>
            </a:extLst>
          </p:cNvPr>
          <p:cNvSpPr>
            <a:spLocks noGrp="1"/>
          </p:cNvSpPr>
          <p:nvPr>
            <p:ph type="pic" sz="quarter" idx="12" hasCustomPrompt="1"/>
          </p:nvPr>
        </p:nvSpPr>
        <p:spPr>
          <a:xfrm>
            <a:off x="1080000" y="2304000"/>
            <a:ext cx="2520000" cy="3454357"/>
          </a:xfrm>
        </p:spPr>
        <p:txBody>
          <a:bodyPr anchor="ctr"/>
          <a:lstStyle>
            <a:lvl1pPr marL="0" indent="0" algn="ctr">
              <a:buNone/>
              <a:defRPr i="1">
                <a:solidFill>
                  <a:schemeClr val="bg1"/>
                </a:solidFill>
              </a:defRPr>
            </a:lvl1pPr>
          </a:lstStyle>
          <a:p>
            <a:r>
              <a:rPr lang="en-US" dirty="0"/>
              <a:t>Insert Your Picture Here</a:t>
            </a:r>
          </a:p>
        </p:txBody>
      </p:sp>
      <p:sp>
        <p:nvSpPr>
          <p:cNvPr id="6" name="Text Placeholder 5">
            <a:extLst>
              <a:ext uri="{FF2B5EF4-FFF2-40B4-BE49-F238E27FC236}">
                <a16:creationId xmlns:a16="http://schemas.microsoft.com/office/drawing/2014/main" id="{0CE2A558-A752-4F84-96CD-9C73D34C3EB7}"/>
              </a:ext>
            </a:extLst>
          </p:cNvPr>
          <p:cNvSpPr>
            <a:spLocks noGrp="1"/>
          </p:cNvSpPr>
          <p:nvPr>
            <p:ph type="body" sz="quarter" idx="13" hasCustomPrompt="1"/>
          </p:nvPr>
        </p:nvSpPr>
        <p:spPr>
          <a:xfrm>
            <a:off x="4373563" y="2674144"/>
            <a:ext cx="6529387" cy="1509713"/>
          </a:xfr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Write something memorable…</a:t>
            </a:r>
          </a:p>
        </p:txBody>
      </p:sp>
      <p:sp>
        <p:nvSpPr>
          <p:cNvPr id="16" name="Rectangle 15">
            <a:extLst>
              <a:ext uri="{FF2B5EF4-FFF2-40B4-BE49-F238E27FC236}">
                <a16:creationId xmlns:a16="http://schemas.microsoft.com/office/drawing/2014/main" id="{B71E4597-9A31-4A37-A907-D3F61EB7F82E}"/>
              </a:ext>
            </a:extLst>
          </p:cNvPr>
          <p:cNvSpPr/>
          <p:nvPr userDrawn="1"/>
        </p:nvSpPr>
        <p:spPr>
          <a:xfrm flipH="1">
            <a:off x="10768500" y="5395300"/>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BC246D3C-862F-4C73-8928-347E381A9763}"/>
              </a:ext>
            </a:extLst>
          </p:cNvPr>
          <p:cNvSpPr/>
          <p:nvPr userDrawn="1"/>
        </p:nvSpPr>
        <p:spPr>
          <a:xfrm>
            <a:off x="704386" y="713698"/>
            <a:ext cx="10767616" cy="5418000"/>
          </a:xfrm>
          <a:custGeom>
            <a:avLst/>
            <a:gdLst>
              <a:gd name="connsiteX0" fmla="*/ 0 w 10783231"/>
              <a:gd name="connsiteY0" fmla="*/ 0 h 5418000"/>
              <a:gd name="connsiteX1" fmla="*/ 97696 w 10783231"/>
              <a:gd name="connsiteY1" fmla="*/ 0 h 5418000"/>
              <a:gd name="connsiteX2" fmla="*/ 97696 w 10783231"/>
              <a:gd name="connsiteY2" fmla="*/ 1578240 h 5418000"/>
              <a:gd name="connsiteX3" fmla="*/ 3148264 w 10783231"/>
              <a:gd name="connsiteY3" fmla="*/ 1578240 h 5418000"/>
              <a:gd name="connsiteX4" fmla="*/ 3148264 w 10783231"/>
              <a:gd name="connsiteY4" fmla="*/ 0 h 5418000"/>
              <a:gd name="connsiteX5" fmla="*/ 10783231 w 10783231"/>
              <a:gd name="connsiteY5" fmla="*/ 0 h 5418000"/>
              <a:gd name="connsiteX6" fmla="*/ 10783231 w 10783231"/>
              <a:gd name="connsiteY6" fmla="*/ 5418000 h 5418000"/>
              <a:gd name="connsiteX7" fmla="*/ 0 w 10783231"/>
              <a:gd name="connsiteY7" fmla="*/ 541800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8" fmla="*/ 3239704 w 10783231"/>
              <a:gd name="connsiteY8" fmla="*/ 166968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6" fmla="*/ 97696 w 10783231"/>
              <a:gd name="connsiteY6"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3231" h="5418000">
                <a:moveTo>
                  <a:pt x="3148264" y="0"/>
                </a:moveTo>
                <a:lnTo>
                  <a:pt x="10783231" y="0"/>
                </a:lnTo>
                <a:lnTo>
                  <a:pt x="10783231" y="5418000"/>
                </a:lnTo>
                <a:lnTo>
                  <a:pt x="0" y="5418000"/>
                </a:lnTo>
                <a:lnTo>
                  <a:pt x="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752113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86114-9098-435A-92ED-EB5C60A8594F}"/>
              </a:ext>
            </a:extLst>
          </p:cNvPr>
          <p:cNvSpPr/>
          <p:nvPr userDrawn="1"/>
        </p:nvSpPr>
        <p:spPr>
          <a:xfrm>
            <a:off x="360000" y="360000"/>
            <a:ext cx="11473200" cy="6138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99A351EC-2A75-45E3-AAA9-061FE77125E4}"/>
              </a:ext>
            </a:extLst>
          </p:cNvPr>
          <p:cNvSpPr>
            <a:spLocks noGrp="1"/>
          </p:cNvSpPr>
          <p:nvPr>
            <p:ph type="pic" sz="quarter" idx="12" hasCustomPrompt="1"/>
          </p:nvPr>
        </p:nvSpPr>
        <p:spPr>
          <a:xfrm>
            <a:off x="720000" y="720000"/>
            <a:ext cx="10753200" cy="5382000"/>
          </a:xfrm>
          <a:custGeom>
            <a:avLst/>
            <a:gdLst>
              <a:gd name="connsiteX0" fmla="*/ 7752000 w 10753200"/>
              <a:gd name="connsiteY0" fmla="*/ 0 h 5382000"/>
              <a:gd name="connsiteX1" fmla="*/ 10753200 w 10753200"/>
              <a:gd name="connsiteY1" fmla="*/ 0 h 5382000"/>
              <a:gd name="connsiteX2" fmla="*/ 10753200 w 10753200"/>
              <a:gd name="connsiteY2" fmla="*/ 5382000 h 5382000"/>
              <a:gd name="connsiteX3" fmla="*/ 7752000 w 10753200"/>
              <a:gd name="connsiteY3" fmla="*/ 5382000 h 5382000"/>
              <a:gd name="connsiteX4" fmla="*/ 0 w 10753200"/>
              <a:gd name="connsiteY4" fmla="*/ 0 h 5382000"/>
              <a:gd name="connsiteX5" fmla="*/ 3000000 w 10753200"/>
              <a:gd name="connsiteY5" fmla="*/ 0 h 5382000"/>
              <a:gd name="connsiteX6" fmla="*/ 3000000 w 10753200"/>
              <a:gd name="connsiteY6" fmla="*/ 5382000 h 5382000"/>
              <a:gd name="connsiteX7" fmla="*/ 0 w 10753200"/>
              <a:gd name="connsiteY7" fmla="*/ 538200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200" h="5382000">
                <a:moveTo>
                  <a:pt x="7752000" y="0"/>
                </a:moveTo>
                <a:lnTo>
                  <a:pt x="10753200" y="0"/>
                </a:lnTo>
                <a:lnTo>
                  <a:pt x="10753200" y="5382000"/>
                </a:lnTo>
                <a:lnTo>
                  <a:pt x="7752000" y="5382000"/>
                </a:lnTo>
                <a:close/>
                <a:moveTo>
                  <a:pt x="0" y="0"/>
                </a:moveTo>
                <a:lnTo>
                  <a:pt x="3000000" y="0"/>
                </a:lnTo>
                <a:lnTo>
                  <a:pt x="3000000" y="5382000"/>
                </a:lnTo>
                <a:lnTo>
                  <a:pt x="0" y="5382000"/>
                </a:lnTo>
                <a:close/>
              </a:path>
            </a:pathLst>
          </a:custGeom>
        </p:spPr>
        <p:txBody>
          <a:bodyPr wrap="square" lIns="360000" anchor="ctr">
            <a:noAutofit/>
          </a:bodyPr>
          <a:lstStyle>
            <a:lvl1pPr marL="0" indent="0" algn="l">
              <a:buNone/>
              <a:defRPr sz="1800" i="1"/>
            </a:lvl1pPr>
          </a:lstStyle>
          <a:p>
            <a:r>
              <a:rPr lang="en-US" dirty="0"/>
              <a:t>Insert Your Picture Here</a:t>
            </a:r>
          </a:p>
        </p:txBody>
      </p:sp>
      <p:sp>
        <p:nvSpPr>
          <p:cNvPr id="12" name="Rectangle 11">
            <a:extLst>
              <a:ext uri="{FF2B5EF4-FFF2-40B4-BE49-F238E27FC236}">
                <a16:creationId xmlns:a16="http://schemas.microsoft.com/office/drawing/2014/main" id="{623677EC-F535-460C-B8F2-2DE379673467}"/>
              </a:ext>
            </a:extLst>
          </p:cNvPr>
          <p:cNvSpPr/>
          <p:nvPr/>
        </p:nvSpPr>
        <p:spPr>
          <a:xfrm>
            <a:off x="3720000" y="359999"/>
            <a:ext cx="4752000" cy="613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C0D9D9-BD9E-4496-B006-48F8564772EA}"/>
              </a:ext>
            </a:extLst>
          </p:cNvPr>
          <p:cNvSpPr/>
          <p:nvPr/>
        </p:nvSpPr>
        <p:spPr>
          <a:xfrm>
            <a:off x="4080000" y="711624"/>
            <a:ext cx="4032000" cy="538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7B97580-930D-4D78-B1CF-B3362065422C}"/>
              </a:ext>
            </a:extLst>
          </p:cNvPr>
          <p:cNvSpPr/>
          <p:nvPr/>
        </p:nvSpPr>
        <p:spPr>
          <a:xfrm flipH="1">
            <a:off x="11475311" y="360000"/>
            <a:ext cx="357889" cy="357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9B2250-3DBA-4931-BA35-E001AF48DACB}"/>
              </a:ext>
            </a:extLst>
          </p:cNvPr>
          <p:cNvSpPr/>
          <p:nvPr/>
        </p:nvSpPr>
        <p:spPr>
          <a:xfrm>
            <a:off x="5735688" y="5778000"/>
            <a:ext cx="720624"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4AC3B-AEEF-47EF-9226-CF64AC78260D}"/>
              </a:ext>
            </a:extLst>
          </p:cNvPr>
          <p:cNvSpPr>
            <a:spLocks noGrp="1"/>
          </p:cNvSpPr>
          <p:nvPr userDrawn="1">
            <p:ph type="ctrTitle"/>
          </p:nvPr>
        </p:nvSpPr>
        <p:spPr>
          <a:xfrm>
            <a:off x="4512000" y="924339"/>
            <a:ext cx="3168000" cy="3505580"/>
          </a:xfrm>
        </p:spPr>
        <p:txBody>
          <a:bodyPr lIns="0" tIns="0" rIns="0" bIns="0" anchor="b">
            <a:normAutofit/>
          </a:bodyPr>
          <a:lstStyle>
            <a:lvl1pPr algn="ctr">
              <a:lnSpc>
                <a:spcPct val="80000"/>
              </a:lnSpc>
              <a:defRPr sz="4000" i="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A6BF959-E47C-478B-BD16-0D4D033531B8}"/>
              </a:ext>
            </a:extLst>
          </p:cNvPr>
          <p:cNvSpPr>
            <a:spLocks noGrp="1"/>
          </p:cNvSpPr>
          <p:nvPr userDrawn="1">
            <p:ph type="subTitle" idx="1"/>
          </p:nvPr>
        </p:nvSpPr>
        <p:spPr>
          <a:xfrm>
            <a:off x="4512000" y="5166704"/>
            <a:ext cx="3168000" cy="766957"/>
          </a:xfrm>
        </p:spPr>
        <p:txBody>
          <a:bodyPr lIns="0" tIns="0" rIns="0" bIns="0">
            <a:normAutofit/>
          </a:bodyPr>
          <a:lstStyle>
            <a:lvl1pPr marL="0" indent="0" algn="ctr">
              <a:buNone/>
              <a:defRPr sz="200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7">
            <a:extLst>
              <a:ext uri="{FF2B5EF4-FFF2-40B4-BE49-F238E27FC236}">
                <a16:creationId xmlns:a16="http://schemas.microsoft.com/office/drawing/2014/main" id="{0A85E8A1-43CB-4B51-9B45-2010B5833B02}"/>
              </a:ext>
            </a:extLst>
          </p:cNvPr>
          <p:cNvSpPr>
            <a:spLocks noGrp="1"/>
          </p:cNvSpPr>
          <p:nvPr userDrawn="1">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A3758FB8-19A9-47B1-8D16-FC78E7E2D1ED}"/>
              </a:ext>
            </a:extLst>
          </p:cNvPr>
          <p:cNvSpPr>
            <a:spLocks noGrp="1"/>
          </p:cNvSpPr>
          <p:nvPr userDrawn="1">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58713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029B8-590B-4709-B45D-CCE1274F1218}"/>
              </a:ext>
            </a:extLst>
          </p:cNvPr>
          <p:cNvSpPr>
            <a:spLocks noGrp="1"/>
          </p:cNvSpPr>
          <p:nvPr>
            <p:ph type="title"/>
          </p:nvPr>
        </p:nvSpPr>
        <p:spPr>
          <a:xfrm>
            <a:off x="831850" y="9858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F7C8399-AFEE-4A79-9D20-853B44756384}"/>
              </a:ext>
            </a:extLst>
          </p:cNvPr>
          <p:cNvSpPr>
            <a:spLocks noGrp="1"/>
          </p:cNvSpPr>
          <p:nvPr>
            <p:ph type="body" idx="1"/>
          </p:nvPr>
        </p:nvSpPr>
        <p:spPr>
          <a:xfrm>
            <a:off x="831850" y="40052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29960140-2A2E-4503-8278-0345FDE3198B}"/>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C5D2181E-D15A-4350-A32F-D47DCEDEF432}"/>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9" name="Rectangle 8">
            <a:extLst>
              <a:ext uri="{FF2B5EF4-FFF2-40B4-BE49-F238E27FC236}">
                <a16:creationId xmlns:a16="http://schemas.microsoft.com/office/drawing/2014/main" id="{637DDFAA-3A73-4B3E-B81D-B1D2C1818390}"/>
              </a:ext>
            </a:extLst>
          </p:cNvPr>
          <p:cNvSpPr/>
          <p:nvPr userDrawn="1"/>
        </p:nvSpPr>
        <p:spPr>
          <a:xfrm>
            <a:off x="5735687" y="5778000"/>
            <a:ext cx="720625" cy="108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09C2B09-A978-456B-A8F2-C766DA7A81D8}"/>
              </a:ext>
            </a:extLst>
          </p:cNvPr>
          <p:cNvSpPr/>
          <p:nvPr userDrawn="1"/>
        </p:nvSpPr>
        <p:spPr>
          <a:xfrm>
            <a:off x="5735688" y="0"/>
            <a:ext cx="720624" cy="1080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828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7E81-20CC-4C8C-BB1D-A38B4DAD5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7CDCC-7A8F-411F-AD9C-3B24B05832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533D20-35D1-490A-BD78-47D062FBEC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416B6B5F-82CD-40A1-8FD6-717BF4D105F2}"/>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42A430C2-A8FB-4210-A7D3-AB7A97B87D48}"/>
              </a:ext>
            </a:extLst>
          </p:cNvPr>
          <p:cNvSpPr>
            <a:spLocks noGrp="1"/>
          </p:cNvSpPr>
          <p:nvPr>
            <p:ph type="sldNum" sz="quarter" idx="11"/>
          </p:nvPr>
        </p:nvSpPr>
        <p:spPr/>
        <p:txBody>
          <a:bodyPr/>
          <a:lstStyle/>
          <a:p>
            <a:fld id="{BA282B3E-4E3B-4D3F-AC29-B6E963F9C7A1}" type="slidenum">
              <a:rPr lang="en-US" smtClean="0"/>
              <a:t>‹#›</a:t>
            </a:fld>
            <a:endParaRPr lang="en-US" dirty="0"/>
          </a:p>
        </p:txBody>
      </p:sp>
    </p:spTree>
    <p:extLst>
      <p:ext uri="{BB962C8B-B14F-4D97-AF65-F5344CB8AC3E}">
        <p14:creationId xmlns:p14="http://schemas.microsoft.com/office/powerpoint/2010/main" val="3049876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0D959E-3051-49C8-AC81-F2B64A84FFA5}"/>
              </a:ext>
            </a:extLst>
          </p:cNvPr>
          <p:cNvSpPr>
            <a:spLocks noGrp="1"/>
          </p:cNvSpPr>
          <p:nvPr>
            <p:ph type="body" idx="1"/>
          </p:nvPr>
        </p:nvSpPr>
        <p:spPr>
          <a:xfrm>
            <a:off x="839788" y="1737873"/>
            <a:ext cx="5157787" cy="7672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9537F1-D747-4E81-81B9-B5716EA59D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944379-270F-4361-94CB-AD13F914E9ED}"/>
              </a:ext>
            </a:extLst>
          </p:cNvPr>
          <p:cNvSpPr>
            <a:spLocks noGrp="1"/>
          </p:cNvSpPr>
          <p:nvPr>
            <p:ph type="body" sz="quarter" idx="3"/>
          </p:nvPr>
        </p:nvSpPr>
        <p:spPr>
          <a:xfrm>
            <a:off x="6172200" y="1737873"/>
            <a:ext cx="5183188" cy="7672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0ECA14-4888-4C66-A15F-6B781D0741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90623264-E0F5-4AB3-B974-14E2E3B66D0F}"/>
              </a:ext>
            </a:extLst>
          </p:cNvPr>
          <p:cNvSpPr>
            <a:spLocks noGrp="1"/>
          </p:cNvSpPr>
          <p:nvPr>
            <p:ph type="ftr" sz="quarter" idx="10"/>
          </p:nvPr>
        </p:nvSpPr>
        <p:spPr/>
        <p:txBody>
          <a:bodyPr/>
          <a:lstStyle/>
          <a:p>
            <a:endParaRPr lang="en-US" dirty="0"/>
          </a:p>
        </p:txBody>
      </p:sp>
      <p:sp>
        <p:nvSpPr>
          <p:cNvPr id="11" name="Slide Number Placeholder 10">
            <a:extLst>
              <a:ext uri="{FF2B5EF4-FFF2-40B4-BE49-F238E27FC236}">
                <a16:creationId xmlns:a16="http://schemas.microsoft.com/office/drawing/2014/main" id="{70C66A2F-89F8-40C6-8391-D53AEF0DF72D}"/>
              </a:ext>
            </a:extLst>
          </p:cNvPr>
          <p:cNvSpPr>
            <a:spLocks noGrp="1"/>
          </p:cNvSpPr>
          <p:nvPr>
            <p:ph type="sldNum" sz="quarter" idx="11"/>
          </p:nvPr>
        </p:nvSpPr>
        <p:spPr/>
        <p:txBody>
          <a:bodyPr/>
          <a:lstStyle/>
          <a:p>
            <a:fld id="{BA282B3E-4E3B-4D3F-AC29-B6E963F9C7A1}" type="slidenum">
              <a:rPr lang="en-US" smtClean="0"/>
              <a:t>‹#›</a:t>
            </a:fld>
            <a:endParaRPr lang="en-US" dirty="0"/>
          </a:p>
        </p:txBody>
      </p:sp>
      <p:sp>
        <p:nvSpPr>
          <p:cNvPr id="12" name="Title 11">
            <a:extLst>
              <a:ext uri="{FF2B5EF4-FFF2-40B4-BE49-F238E27FC236}">
                <a16:creationId xmlns:a16="http://schemas.microsoft.com/office/drawing/2014/main" id="{71072358-6CE0-4D6C-9CE9-35BFA6D1C8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63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D45207B-6715-4F5E-9B3F-D1BC499956ED}"/>
              </a:ext>
            </a:extLst>
          </p:cNvPr>
          <p:cNvSpPr/>
          <p:nvPr userDrawn="1"/>
        </p:nvSpPr>
        <p:spPr>
          <a:xfrm>
            <a:off x="360000" y="360000"/>
            <a:ext cx="11473200" cy="61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B780D37-79E5-4C07-986A-D7B39C10D316}"/>
              </a:ext>
            </a:extLst>
          </p:cNvPr>
          <p:cNvSpPr>
            <a:spLocks noGrp="1"/>
          </p:cNvSpPr>
          <p:nvPr>
            <p:ph type="title"/>
          </p:nvPr>
        </p:nvSpPr>
        <p:spPr>
          <a:xfrm>
            <a:off x="838200" y="894522"/>
            <a:ext cx="10515600" cy="7961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0D4B9F-5853-4E4D-875D-99C8E8CA4110}"/>
              </a:ext>
            </a:extLst>
          </p:cNvPr>
          <p:cNvSpPr>
            <a:spLocks noGrp="1"/>
          </p:cNvSpPr>
          <p:nvPr>
            <p:ph type="body" idx="1"/>
          </p:nvPr>
        </p:nvSpPr>
        <p:spPr>
          <a:xfrm>
            <a:off x="838200" y="1825625"/>
            <a:ext cx="10515600" cy="41378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A382154-E8DC-43D0-914D-21ADE1267E35}"/>
              </a:ext>
            </a:extLst>
          </p:cNvPr>
          <p:cNvSpPr>
            <a:spLocks noGrp="1"/>
          </p:cNvSpPr>
          <p:nvPr>
            <p:ph type="ftr" sz="quarter" idx="3"/>
          </p:nvPr>
        </p:nvSpPr>
        <p:spPr>
          <a:xfrm>
            <a:off x="390378" y="6236849"/>
            <a:ext cx="4114800" cy="150101"/>
          </a:xfrm>
          <a:prstGeom prst="rect">
            <a:avLst/>
          </a:prstGeom>
        </p:spPr>
        <p:txBody>
          <a:bodyPr vert="horz" lIns="91440" tIns="45720" rIns="91440" bIns="45720" rtlCol="0" anchor="ctr"/>
          <a:lstStyle>
            <a:lvl1pPr algn="l">
              <a:defRPr sz="1200" i="1">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1FB5EC2-DEC6-4324-B094-081B721F8C3E}"/>
              </a:ext>
            </a:extLst>
          </p:cNvPr>
          <p:cNvSpPr>
            <a:spLocks noGrp="1"/>
          </p:cNvSpPr>
          <p:nvPr>
            <p:ph type="sldNum" sz="quarter" idx="4"/>
          </p:nvPr>
        </p:nvSpPr>
        <p:spPr>
          <a:xfrm>
            <a:off x="8968408" y="6236849"/>
            <a:ext cx="2743200" cy="150101"/>
          </a:xfrm>
          <a:prstGeom prst="rect">
            <a:avLst/>
          </a:prstGeom>
        </p:spPr>
        <p:txBody>
          <a:bodyPr vert="horz" lIns="91440" tIns="45720" rIns="91440" bIns="45720" rtlCol="0" anchor="ctr"/>
          <a:lstStyle>
            <a:lvl1pPr algn="r">
              <a:defRPr sz="1200">
                <a:solidFill>
                  <a:schemeClr val="tx1">
                    <a:tint val="75000"/>
                  </a:schemeClr>
                </a:solidFill>
              </a:defRPr>
            </a:lvl1pPr>
          </a:lstStyle>
          <a:p>
            <a:fld id="{BA282B3E-4E3B-4D3F-AC29-B6E963F9C7A1}" type="slidenum">
              <a:rPr lang="en-US" smtClean="0"/>
              <a:t>‹#›</a:t>
            </a:fld>
            <a:endParaRPr lang="en-US" dirty="0"/>
          </a:p>
        </p:txBody>
      </p:sp>
      <p:sp>
        <p:nvSpPr>
          <p:cNvPr id="13" name="Freeform: Shape 12">
            <a:extLst>
              <a:ext uri="{FF2B5EF4-FFF2-40B4-BE49-F238E27FC236}">
                <a16:creationId xmlns:a16="http://schemas.microsoft.com/office/drawing/2014/main" id="{85B6CB50-3B36-4CE9-A038-847D2A6D1A5E}"/>
              </a:ext>
            </a:extLst>
          </p:cNvPr>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08534384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63" r:id="rId5"/>
    <p:sldLayoutId id="2147483664" r:id="rId6"/>
    <p:sldLayoutId id="2147483651" r:id="rId7"/>
    <p:sldLayoutId id="2147483652" r:id="rId8"/>
    <p:sldLayoutId id="2147483653" r:id="rId9"/>
    <p:sldLayoutId id="2147483654" r:id="rId10"/>
    <p:sldLayoutId id="2147483661" r:id="rId11"/>
    <p:sldLayoutId id="2147483665" r:id="rId12"/>
    <p:sldLayoutId id="2147483666" r:id="rId13"/>
    <p:sldLayoutId id="2147483668" r:id="rId14"/>
    <p:sldLayoutId id="2147483655" r:id="rId15"/>
    <p:sldLayoutId id="2147483667" r:id="rId16"/>
    <p:sldLayoutId id="2147483656" r:id="rId17"/>
  </p:sldLayoutIdLst>
  <p:txStyles>
    <p:titleStyle>
      <a:lvl1pPr algn="ctr" defTabSz="914400" rtl="0" eaLnBrk="1" latinLnBrk="0" hangingPunct="1">
        <a:lnSpc>
          <a:spcPct val="90000"/>
        </a:lnSpc>
        <a:spcBef>
          <a:spcPct val="0"/>
        </a:spcBef>
        <a:buNone/>
        <a:defRPr sz="4400" i="0" kern="1200" spc="-15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SzPct val="80000"/>
        <a:buFont typeface="Garamond" panose="02020404030301010803" pitchFamily="18"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D730A-05C3-4824-99A7-4911AE0DFCDD}"/>
              </a:ext>
            </a:extLst>
          </p:cNvPr>
          <p:cNvSpPr>
            <a:spLocks noGrp="1"/>
          </p:cNvSpPr>
          <p:nvPr>
            <p:ph type="ctrTitle"/>
          </p:nvPr>
        </p:nvSpPr>
        <p:spPr>
          <a:xfrm>
            <a:off x="7871790" y="106987"/>
            <a:ext cx="3168000" cy="2387600"/>
          </a:xfrm>
        </p:spPr>
        <p:txBody>
          <a:bodyPr/>
          <a:lstStyle/>
          <a:p>
            <a:r>
              <a:rPr lang="en-US" dirty="0"/>
              <a:t>Posture</a:t>
            </a:r>
            <a:br>
              <a:rPr lang="en-US" dirty="0"/>
            </a:br>
            <a:r>
              <a:rPr lang="en-US" dirty="0"/>
              <a:t>Detection</a:t>
            </a:r>
          </a:p>
        </p:txBody>
      </p:sp>
      <p:sp>
        <p:nvSpPr>
          <p:cNvPr id="5" name="Subtitle 4">
            <a:extLst>
              <a:ext uri="{FF2B5EF4-FFF2-40B4-BE49-F238E27FC236}">
                <a16:creationId xmlns:a16="http://schemas.microsoft.com/office/drawing/2014/main" id="{D6AC3F12-360E-4CF2-98CE-B7BC1F2858CA}"/>
              </a:ext>
            </a:extLst>
          </p:cNvPr>
          <p:cNvSpPr>
            <a:spLocks noGrp="1"/>
          </p:cNvSpPr>
          <p:nvPr>
            <p:ph type="subTitle" idx="1"/>
          </p:nvPr>
        </p:nvSpPr>
        <p:spPr>
          <a:xfrm>
            <a:off x="7871790" y="4083728"/>
            <a:ext cx="3168000" cy="1849933"/>
          </a:xfrm>
        </p:spPr>
        <p:txBody>
          <a:bodyPr>
            <a:normAutofit fontScale="70000" lnSpcReduction="20000"/>
          </a:bodyPr>
          <a:lstStyle/>
          <a:p>
            <a:r>
              <a:rPr lang="en-US" dirty="0" err="1"/>
              <a:t>Vedant</a:t>
            </a:r>
            <a:r>
              <a:rPr lang="en-US" dirty="0"/>
              <a:t> Singh (1702910186) </a:t>
            </a:r>
          </a:p>
          <a:p>
            <a:r>
              <a:rPr lang="en-US" dirty="0" err="1"/>
              <a:t>Shivansh</a:t>
            </a:r>
            <a:r>
              <a:rPr lang="en-US" dirty="0"/>
              <a:t> Srivastava (1702910153) </a:t>
            </a:r>
          </a:p>
          <a:p>
            <a:r>
              <a:rPr lang="en-US" dirty="0" err="1"/>
              <a:t>Jagrat</a:t>
            </a:r>
            <a:r>
              <a:rPr lang="en-US" dirty="0"/>
              <a:t> Katara(1702910077) </a:t>
            </a:r>
          </a:p>
          <a:p>
            <a:r>
              <a:rPr lang="en-US" dirty="0" err="1"/>
              <a:t>Ojasva</a:t>
            </a:r>
            <a:r>
              <a:rPr lang="en-US" dirty="0"/>
              <a:t> Verma(1702910100)</a:t>
            </a:r>
          </a:p>
          <a:p>
            <a:endParaRPr lang="en-US" dirty="0"/>
          </a:p>
          <a:p>
            <a:r>
              <a:rPr lang="en-US" dirty="0"/>
              <a:t>Mentor</a:t>
            </a:r>
          </a:p>
          <a:p>
            <a:r>
              <a:rPr lang="en-US" dirty="0"/>
              <a:t>Prof. Gaurav Parashar</a:t>
            </a:r>
          </a:p>
        </p:txBody>
      </p:sp>
      <p:pic>
        <p:nvPicPr>
          <p:cNvPr id="12" name="Picture Placeholder 11" descr="coworkers collaborating around a laptop">
            <a:extLst>
              <a:ext uri="{FF2B5EF4-FFF2-40B4-BE49-F238E27FC236}">
                <a16:creationId xmlns:a16="http://schemas.microsoft.com/office/drawing/2014/main" id="{4E1D3972-2DD0-4391-858D-59E2607DB480}"/>
              </a:ext>
            </a:extLst>
          </p:cNvPr>
          <p:cNvPicPr>
            <a:picLocks noGrp="1" noChangeAspect="1"/>
          </p:cNvPicPr>
          <p:nvPr>
            <p:ph type="pic" sz="quarter" idx="12"/>
          </p:nvPr>
        </p:nvPicPr>
        <p:blipFill rotWithShape="1">
          <a:blip r:embed="rId3"/>
          <a:srcRect l="9938" r="5506"/>
          <a:stretch/>
        </p:blipFill>
        <p:spPr>
          <a:xfrm>
            <a:off x="720000" y="720000"/>
            <a:ext cx="6818300" cy="5382000"/>
          </a:xfrm>
        </p:spPr>
      </p:pic>
    </p:spTree>
    <p:extLst>
      <p:ext uri="{BB962C8B-B14F-4D97-AF65-F5344CB8AC3E}">
        <p14:creationId xmlns:p14="http://schemas.microsoft.com/office/powerpoint/2010/main" val="2537158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7FC6-62FD-46A3-9679-F2DF53669020}"/>
              </a:ext>
            </a:extLst>
          </p:cNvPr>
          <p:cNvSpPr>
            <a:spLocks noGrp="1"/>
          </p:cNvSpPr>
          <p:nvPr>
            <p:ph type="title"/>
          </p:nvPr>
        </p:nvSpPr>
        <p:spPr/>
        <p:txBody>
          <a:bodyPr/>
          <a:lstStyle/>
          <a:p>
            <a:r>
              <a:rPr lang="en-US" dirty="0"/>
              <a:t>Base Module Functionalities – 1.2</a:t>
            </a:r>
          </a:p>
        </p:txBody>
      </p:sp>
      <p:pic>
        <p:nvPicPr>
          <p:cNvPr id="5" name="Content Placeholder 4" descr="Graphical user interface, text, application&#10;&#10;Description automatically generated">
            <a:extLst>
              <a:ext uri="{FF2B5EF4-FFF2-40B4-BE49-F238E27FC236}">
                <a16:creationId xmlns:a16="http://schemas.microsoft.com/office/drawing/2014/main" id="{C86B69BE-DCAB-4532-8D79-C5EB5A337CB1}"/>
              </a:ext>
            </a:extLst>
          </p:cNvPr>
          <p:cNvPicPr>
            <a:picLocks noGrp="1" noChangeAspect="1"/>
          </p:cNvPicPr>
          <p:nvPr>
            <p:ph idx="1"/>
          </p:nvPr>
        </p:nvPicPr>
        <p:blipFill>
          <a:blip r:embed="rId2"/>
          <a:stretch>
            <a:fillRect/>
          </a:stretch>
        </p:blipFill>
        <p:spPr>
          <a:xfrm>
            <a:off x="1842041" y="1825625"/>
            <a:ext cx="8507918" cy="4138613"/>
          </a:xfrm>
        </p:spPr>
      </p:pic>
    </p:spTree>
    <p:extLst>
      <p:ext uri="{BB962C8B-B14F-4D97-AF65-F5344CB8AC3E}">
        <p14:creationId xmlns:p14="http://schemas.microsoft.com/office/powerpoint/2010/main" val="2313452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F564-3102-436F-B74D-41C217AD71CA}"/>
              </a:ext>
            </a:extLst>
          </p:cNvPr>
          <p:cNvSpPr>
            <a:spLocks noGrp="1"/>
          </p:cNvSpPr>
          <p:nvPr>
            <p:ph type="title"/>
          </p:nvPr>
        </p:nvSpPr>
        <p:spPr/>
        <p:txBody>
          <a:bodyPr/>
          <a:lstStyle/>
          <a:p>
            <a:r>
              <a:rPr lang="en-US" dirty="0"/>
              <a:t>Base Module Functionalities – 2</a:t>
            </a:r>
          </a:p>
        </p:txBody>
      </p:sp>
      <p:pic>
        <p:nvPicPr>
          <p:cNvPr id="5" name="Content Placeholder 4" descr="Text&#10;&#10;Description automatically generated">
            <a:extLst>
              <a:ext uri="{FF2B5EF4-FFF2-40B4-BE49-F238E27FC236}">
                <a16:creationId xmlns:a16="http://schemas.microsoft.com/office/drawing/2014/main" id="{48451729-F614-4F88-9078-15078A84C9C0}"/>
              </a:ext>
            </a:extLst>
          </p:cNvPr>
          <p:cNvPicPr>
            <a:picLocks noGrp="1" noChangeAspect="1"/>
          </p:cNvPicPr>
          <p:nvPr>
            <p:ph idx="1"/>
          </p:nvPr>
        </p:nvPicPr>
        <p:blipFill>
          <a:blip r:embed="rId3"/>
          <a:stretch>
            <a:fillRect/>
          </a:stretch>
        </p:blipFill>
        <p:spPr>
          <a:xfrm>
            <a:off x="2654153" y="1690688"/>
            <a:ext cx="5711286" cy="4138613"/>
          </a:xfrm>
        </p:spPr>
      </p:pic>
    </p:spTree>
    <p:extLst>
      <p:ext uri="{BB962C8B-B14F-4D97-AF65-F5344CB8AC3E}">
        <p14:creationId xmlns:p14="http://schemas.microsoft.com/office/powerpoint/2010/main" val="648491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181E-1B4D-47D1-A4E7-4B8853D38624}"/>
              </a:ext>
            </a:extLst>
          </p:cNvPr>
          <p:cNvSpPr>
            <a:spLocks noGrp="1"/>
          </p:cNvSpPr>
          <p:nvPr>
            <p:ph type="title"/>
          </p:nvPr>
        </p:nvSpPr>
        <p:spPr/>
        <p:txBody>
          <a:bodyPr/>
          <a:lstStyle/>
          <a:p>
            <a:r>
              <a:rPr lang="en-US" dirty="0"/>
              <a:t>Base Module Functionalities - 3</a:t>
            </a:r>
          </a:p>
        </p:txBody>
      </p:sp>
      <p:pic>
        <p:nvPicPr>
          <p:cNvPr id="5" name="Content Placeholder 4" descr="Text&#10;&#10;Description automatically generated">
            <a:extLst>
              <a:ext uri="{FF2B5EF4-FFF2-40B4-BE49-F238E27FC236}">
                <a16:creationId xmlns:a16="http://schemas.microsoft.com/office/drawing/2014/main" id="{01A14D3C-F6CB-455E-8614-0C4CD07EBABF}"/>
              </a:ext>
            </a:extLst>
          </p:cNvPr>
          <p:cNvPicPr>
            <a:picLocks noGrp="1" noChangeAspect="1"/>
          </p:cNvPicPr>
          <p:nvPr>
            <p:ph idx="1"/>
          </p:nvPr>
        </p:nvPicPr>
        <p:blipFill>
          <a:blip r:embed="rId2"/>
          <a:stretch>
            <a:fillRect/>
          </a:stretch>
        </p:blipFill>
        <p:spPr>
          <a:xfrm>
            <a:off x="2004809" y="1824865"/>
            <a:ext cx="8182382" cy="4138613"/>
          </a:xfrm>
        </p:spPr>
      </p:pic>
    </p:spTree>
    <p:extLst>
      <p:ext uri="{BB962C8B-B14F-4D97-AF65-F5344CB8AC3E}">
        <p14:creationId xmlns:p14="http://schemas.microsoft.com/office/powerpoint/2010/main" val="3220644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3CA60-4C93-4AE7-B003-14C1F161D945}"/>
              </a:ext>
            </a:extLst>
          </p:cNvPr>
          <p:cNvSpPr>
            <a:spLocks noGrp="1"/>
          </p:cNvSpPr>
          <p:nvPr>
            <p:ph type="title"/>
          </p:nvPr>
        </p:nvSpPr>
        <p:spPr/>
        <p:txBody>
          <a:bodyPr/>
          <a:lstStyle/>
          <a:p>
            <a:r>
              <a:rPr lang="en-US" dirty="0"/>
              <a:t>Extending it to Realtime</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41D434C8-6073-4990-95FC-D116161201D8}"/>
              </a:ext>
            </a:extLst>
          </p:cNvPr>
          <p:cNvPicPr>
            <a:picLocks noGrp="1" noChangeAspect="1"/>
          </p:cNvPicPr>
          <p:nvPr>
            <p:ph idx="1"/>
          </p:nvPr>
        </p:nvPicPr>
        <p:blipFill>
          <a:blip r:embed="rId2"/>
          <a:stretch>
            <a:fillRect/>
          </a:stretch>
        </p:blipFill>
        <p:spPr>
          <a:xfrm>
            <a:off x="1914526" y="1690688"/>
            <a:ext cx="8497158" cy="4312194"/>
          </a:xfrm>
        </p:spPr>
      </p:pic>
    </p:spTree>
    <p:extLst>
      <p:ext uri="{BB962C8B-B14F-4D97-AF65-F5344CB8AC3E}">
        <p14:creationId xmlns:p14="http://schemas.microsoft.com/office/powerpoint/2010/main" val="49787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419A-A6A3-449B-99C6-F3B3A0198765}"/>
              </a:ext>
            </a:extLst>
          </p:cNvPr>
          <p:cNvSpPr>
            <a:spLocks noGrp="1"/>
          </p:cNvSpPr>
          <p:nvPr>
            <p:ph type="title"/>
          </p:nvPr>
        </p:nvSpPr>
        <p:spPr/>
        <p:txBody>
          <a:bodyPr/>
          <a:lstStyle/>
          <a:p>
            <a:r>
              <a:rPr lang="en-US" dirty="0"/>
              <a:t>Analyzing &amp; Notifying wrong Posture</a:t>
            </a:r>
          </a:p>
        </p:txBody>
      </p:sp>
      <p:pic>
        <p:nvPicPr>
          <p:cNvPr id="5" name="Content Placeholder 4" descr="Graphical user interface, text, application&#10;&#10;Description automatically generated">
            <a:extLst>
              <a:ext uri="{FF2B5EF4-FFF2-40B4-BE49-F238E27FC236}">
                <a16:creationId xmlns:a16="http://schemas.microsoft.com/office/drawing/2014/main" id="{287E3345-2F6E-4808-95DF-9ACFA0B7F110}"/>
              </a:ext>
            </a:extLst>
          </p:cNvPr>
          <p:cNvPicPr>
            <a:picLocks noGrp="1" noChangeAspect="1"/>
          </p:cNvPicPr>
          <p:nvPr>
            <p:ph idx="1"/>
          </p:nvPr>
        </p:nvPicPr>
        <p:blipFill>
          <a:blip r:embed="rId2"/>
          <a:stretch>
            <a:fillRect/>
          </a:stretch>
        </p:blipFill>
        <p:spPr>
          <a:xfrm>
            <a:off x="1479303" y="1690688"/>
            <a:ext cx="8975015" cy="4138613"/>
          </a:xfrm>
        </p:spPr>
      </p:pic>
    </p:spTree>
    <p:extLst>
      <p:ext uri="{BB962C8B-B14F-4D97-AF65-F5344CB8AC3E}">
        <p14:creationId xmlns:p14="http://schemas.microsoft.com/office/powerpoint/2010/main" val="3838562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646F6-FB73-4A09-9E33-4AAC2132E324}"/>
              </a:ext>
            </a:extLst>
          </p:cNvPr>
          <p:cNvSpPr>
            <a:spLocks noGrp="1"/>
          </p:cNvSpPr>
          <p:nvPr>
            <p:ph type="title"/>
          </p:nvPr>
        </p:nvSpPr>
        <p:spPr/>
        <p:txBody>
          <a:bodyPr/>
          <a:lstStyle/>
          <a:p>
            <a:r>
              <a:rPr lang="en-US" dirty="0"/>
              <a:t>Running Snapshot</a:t>
            </a:r>
          </a:p>
        </p:txBody>
      </p:sp>
      <p:pic>
        <p:nvPicPr>
          <p:cNvPr id="9" name="Content Placeholder 8" descr="Graphical user interface, website&#10;&#10;Description automatically generated">
            <a:extLst>
              <a:ext uri="{FF2B5EF4-FFF2-40B4-BE49-F238E27FC236}">
                <a16:creationId xmlns:a16="http://schemas.microsoft.com/office/drawing/2014/main" id="{1C61A98C-21B2-4E0A-BDCC-FE460CCB1602}"/>
              </a:ext>
            </a:extLst>
          </p:cNvPr>
          <p:cNvPicPr>
            <a:picLocks noGrp="1" noChangeAspect="1"/>
          </p:cNvPicPr>
          <p:nvPr>
            <p:ph idx="1"/>
          </p:nvPr>
        </p:nvPicPr>
        <p:blipFill rotWithShape="1">
          <a:blip r:embed="rId2"/>
          <a:srcRect b="10395"/>
          <a:stretch/>
        </p:blipFill>
        <p:spPr>
          <a:xfrm>
            <a:off x="1538287" y="1690688"/>
            <a:ext cx="9309074" cy="4272790"/>
          </a:xfrm>
        </p:spPr>
      </p:pic>
    </p:spTree>
    <p:extLst>
      <p:ext uri="{BB962C8B-B14F-4D97-AF65-F5344CB8AC3E}">
        <p14:creationId xmlns:p14="http://schemas.microsoft.com/office/powerpoint/2010/main" val="1286671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6E1B-214D-40A9-939F-C97D394CBE83}"/>
              </a:ext>
            </a:extLst>
          </p:cNvPr>
          <p:cNvSpPr>
            <a:spLocks noGrp="1"/>
          </p:cNvSpPr>
          <p:nvPr>
            <p:ph type="title"/>
          </p:nvPr>
        </p:nvSpPr>
        <p:spPr/>
        <p:txBody>
          <a:bodyPr/>
          <a:lstStyle/>
          <a:p>
            <a:r>
              <a:rPr lang="en-US" dirty="0"/>
              <a:t>Running Video</a:t>
            </a:r>
          </a:p>
        </p:txBody>
      </p:sp>
      <p:pic>
        <p:nvPicPr>
          <p:cNvPr id="4" name="VID-20201204-WA0001">
            <a:hlinkClick r:id="" action="ppaction://media"/>
            <a:extLst>
              <a:ext uri="{FF2B5EF4-FFF2-40B4-BE49-F238E27FC236}">
                <a16:creationId xmlns:a16="http://schemas.microsoft.com/office/drawing/2014/main" id="{060564BC-F60D-49AB-A15F-C4046F62D92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15231" y="1649599"/>
            <a:ext cx="7843144" cy="4314640"/>
          </a:xfrm>
        </p:spPr>
      </p:pic>
    </p:spTree>
    <p:extLst>
      <p:ext uri="{BB962C8B-B14F-4D97-AF65-F5344CB8AC3E}">
        <p14:creationId xmlns:p14="http://schemas.microsoft.com/office/powerpoint/2010/main" val="214584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61566-D35C-4338-904C-A8705BE41CC6}"/>
              </a:ext>
            </a:extLst>
          </p:cNvPr>
          <p:cNvSpPr>
            <a:spLocks noGrp="1"/>
          </p:cNvSpPr>
          <p:nvPr>
            <p:ph type="ctrTitle"/>
          </p:nvPr>
        </p:nvSpPr>
        <p:spPr>
          <a:xfrm>
            <a:off x="7871790" y="1116871"/>
            <a:ext cx="3168000" cy="2387600"/>
          </a:xfrm>
        </p:spPr>
        <p:txBody>
          <a:bodyPr/>
          <a:lstStyle/>
          <a:p>
            <a:r>
              <a:rPr lang="en-US" dirty="0"/>
              <a:t>Areas of Research</a:t>
            </a:r>
          </a:p>
        </p:txBody>
      </p:sp>
      <p:sp>
        <p:nvSpPr>
          <p:cNvPr id="3" name="Subtitle 2">
            <a:extLst>
              <a:ext uri="{FF2B5EF4-FFF2-40B4-BE49-F238E27FC236}">
                <a16:creationId xmlns:a16="http://schemas.microsoft.com/office/drawing/2014/main" id="{14AFD967-DF54-47BC-AF75-0AAC031E3F04}"/>
              </a:ext>
            </a:extLst>
          </p:cNvPr>
          <p:cNvSpPr>
            <a:spLocks noGrp="1"/>
          </p:cNvSpPr>
          <p:nvPr>
            <p:ph type="subTitle" idx="1"/>
          </p:nvPr>
        </p:nvSpPr>
        <p:spPr>
          <a:xfrm>
            <a:off x="7871790" y="3771900"/>
            <a:ext cx="3168000" cy="2161761"/>
          </a:xfrm>
        </p:spPr>
        <p:txBody>
          <a:bodyPr>
            <a:normAutofit fontScale="92500" lnSpcReduction="10000"/>
          </a:bodyPr>
          <a:lstStyle/>
          <a:p>
            <a:r>
              <a:rPr lang="en-US" dirty="0"/>
              <a:t>Optimizing the time intervals of capturing snapshots so that </a:t>
            </a:r>
            <a:r>
              <a:rPr lang="en-US" dirty="0" err="1"/>
              <a:t>alongwith</a:t>
            </a:r>
            <a:r>
              <a:rPr lang="en-US" dirty="0"/>
              <a:t> a </a:t>
            </a:r>
            <a:r>
              <a:rPr lang="en-US" dirty="0" err="1"/>
              <a:t>realtime</a:t>
            </a:r>
            <a:r>
              <a:rPr lang="en-US" dirty="0"/>
              <a:t> feel, the application also works efficiently.</a:t>
            </a:r>
          </a:p>
          <a:p>
            <a:r>
              <a:rPr lang="en-US" dirty="0"/>
              <a:t>•</a:t>
            </a:r>
          </a:p>
          <a:p>
            <a:r>
              <a:rPr lang="en-US" dirty="0"/>
              <a:t>Extending the module to work for multiple people in the same frame.</a:t>
            </a:r>
          </a:p>
        </p:txBody>
      </p:sp>
      <p:pic>
        <p:nvPicPr>
          <p:cNvPr id="8" name="Picture Placeholder 7" descr="Inside of a shell">
            <a:extLst>
              <a:ext uri="{FF2B5EF4-FFF2-40B4-BE49-F238E27FC236}">
                <a16:creationId xmlns:a16="http://schemas.microsoft.com/office/drawing/2014/main" id="{D8FE157F-2A15-4EB8-81A7-C957105F3682}"/>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90366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26C85-B2CB-40E2-9EF5-0C273D79F230}"/>
              </a:ext>
            </a:extLst>
          </p:cNvPr>
          <p:cNvSpPr>
            <a:spLocks noGrp="1"/>
          </p:cNvSpPr>
          <p:nvPr>
            <p:ph type="title"/>
          </p:nvPr>
        </p:nvSpPr>
        <p:spPr>
          <a:xfrm>
            <a:off x="3844705" y="2675023"/>
            <a:ext cx="4015409" cy="1330688"/>
          </a:xfrm>
        </p:spPr>
        <p:txBody>
          <a:bodyPr/>
          <a:lstStyle/>
          <a:p>
            <a:r>
              <a:rPr lang="en-US" dirty="0"/>
              <a:t>Thank You</a:t>
            </a:r>
          </a:p>
        </p:txBody>
      </p:sp>
    </p:spTree>
    <p:extLst>
      <p:ext uri="{BB962C8B-B14F-4D97-AF65-F5344CB8AC3E}">
        <p14:creationId xmlns:p14="http://schemas.microsoft.com/office/powerpoint/2010/main" val="651922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FD1B8-6082-40D7-BC80-25D75796C25A}"/>
              </a:ext>
            </a:extLst>
          </p:cNvPr>
          <p:cNvSpPr>
            <a:spLocks noGrp="1"/>
          </p:cNvSpPr>
          <p:nvPr>
            <p:ph type="title"/>
          </p:nvPr>
        </p:nvSpPr>
        <p:spPr/>
        <p:txBody>
          <a:bodyPr/>
          <a:lstStyle/>
          <a:p>
            <a:r>
              <a:rPr lang="en-US" dirty="0"/>
              <a:t>Introduction</a:t>
            </a:r>
          </a:p>
        </p:txBody>
      </p:sp>
      <p:pic>
        <p:nvPicPr>
          <p:cNvPr id="6" name="Picture Placeholder 5" descr="Bunch of people listening attentively">
            <a:extLst>
              <a:ext uri="{FF2B5EF4-FFF2-40B4-BE49-F238E27FC236}">
                <a16:creationId xmlns:a16="http://schemas.microsoft.com/office/drawing/2014/main" id="{52F4DC80-D765-443C-B33E-22490DDF5A58}"/>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flipH="1">
            <a:off x="1080000" y="2304000"/>
            <a:ext cx="2520000" cy="3454357"/>
          </a:xfrm>
        </p:spPr>
      </p:pic>
      <p:sp>
        <p:nvSpPr>
          <p:cNvPr id="4" name="Text Placeholder 3">
            <a:extLst>
              <a:ext uri="{FF2B5EF4-FFF2-40B4-BE49-F238E27FC236}">
                <a16:creationId xmlns:a16="http://schemas.microsoft.com/office/drawing/2014/main" id="{1EA044F1-332E-408F-8155-362F9997C7F0}"/>
              </a:ext>
            </a:extLst>
          </p:cNvPr>
          <p:cNvSpPr>
            <a:spLocks noGrp="1"/>
          </p:cNvSpPr>
          <p:nvPr>
            <p:ph type="body" sz="quarter" idx="13"/>
          </p:nvPr>
        </p:nvSpPr>
        <p:spPr>
          <a:xfrm>
            <a:off x="4373563" y="1571349"/>
            <a:ext cx="6529387" cy="3630966"/>
          </a:xfrm>
        </p:spPr>
        <p:txBody>
          <a:bodyPr>
            <a:normAutofit fontScale="55000" lnSpcReduction="20000"/>
          </a:bodyPr>
          <a:lstStyle/>
          <a:p>
            <a:r>
              <a:rPr lang="en-US" dirty="0"/>
              <a:t>The current times when the whole world has shifted rapidly towards technology, eventually leading to a huge workforce of employees working on laptops or desktops. This has reduced the amount of physical work pressure but at the same time has also increased the strain on certain body parts like the spine and the eyes.</a:t>
            </a:r>
          </a:p>
          <a:p>
            <a:endParaRPr lang="en-US" dirty="0"/>
          </a:p>
          <a:p>
            <a:r>
              <a:rPr lang="en-US" dirty="0"/>
              <a:t>Monitoring their posture and notifying them, in situations where the employees are in a risk of any of such harmful disease, can help lower it and thereby increase their productivity. Some unique features of this project make it more suitable due to its memory and time efficiency, and user-friendly interface.</a:t>
            </a:r>
          </a:p>
        </p:txBody>
      </p:sp>
    </p:spTree>
    <p:extLst>
      <p:ext uri="{BB962C8B-B14F-4D97-AF65-F5344CB8AC3E}">
        <p14:creationId xmlns:p14="http://schemas.microsoft.com/office/powerpoint/2010/main" val="1876629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1FB13-2650-4060-8E7D-1FC00B2F6DF1}"/>
              </a:ext>
            </a:extLst>
          </p:cNvPr>
          <p:cNvSpPr>
            <a:spLocks noGrp="1"/>
          </p:cNvSpPr>
          <p:nvPr>
            <p:ph type="ctrTitle"/>
          </p:nvPr>
        </p:nvSpPr>
        <p:spPr>
          <a:xfrm>
            <a:off x="4249445" y="-150922"/>
            <a:ext cx="3693110" cy="5663954"/>
          </a:xfrm>
        </p:spPr>
        <p:txBody>
          <a:bodyPr>
            <a:normAutofit/>
          </a:bodyPr>
          <a:lstStyle/>
          <a:p>
            <a:r>
              <a:rPr lang="en-US" sz="2400" dirty="0"/>
              <a:t>To help organizations in becoming more conscious about employee health. Creating a posture monitoring system which can ease the task of continuously monitoring employee’s sitting posture through Computer Vision through which we can identify and analyze wrong posture. To increase the efficiency of this process by using a system which captures snapshots at regular intervals rather than continuously recording videos. This would reduce the memory usage and make the solution lightweight.</a:t>
            </a:r>
          </a:p>
        </p:txBody>
      </p:sp>
      <p:pic>
        <p:nvPicPr>
          <p:cNvPr id="8" name="Picture Placeholder 7" descr="Person overlooking the horizon from the top of a mountain">
            <a:extLst>
              <a:ext uri="{FF2B5EF4-FFF2-40B4-BE49-F238E27FC236}">
                <a16:creationId xmlns:a16="http://schemas.microsoft.com/office/drawing/2014/main" id="{42F1E451-4432-414C-8016-DC76C94EF2F9}"/>
              </a:ext>
            </a:extLst>
          </p:cNvPr>
          <p:cNvPicPr>
            <a:picLocks noGrp="1" noChangeAspect="1"/>
          </p:cNvPicPr>
          <p:nvPr>
            <p:ph type="pic" sz="quarter" idx="12"/>
          </p:nvPr>
        </p:nvPicPr>
        <p:blipFill>
          <a:blip r:embed="rId3"/>
          <a:srcRect t="9324" b="9324"/>
          <a:stretch>
            <a:fillRect/>
          </a:stretch>
        </p:blipFill>
        <p:spPr/>
      </p:pic>
      <p:sp>
        <p:nvSpPr>
          <p:cNvPr id="2" name="TextBox 1">
            <a:extLst>
              <a:ext uri="{FF2B5EF4-FFF2-40B4-BE49-F238E27FC236}">
                <a16:creationId xmlns:a16="http://schemas.microsoft.com/office/drawing/2014/main" id="{3C5F4FFA-1B3C-4292-B499-D3AC13DC4AC1}"/>
              </a:ext>
            </a:extLst>
          </p:cNvPr>
          <p:cNvSpPr txBox="1"/>
          <p:nvPr/>
        </p:nvSpPr>
        <p:spPr>
          <a:xfrm>
            <a:off x="1038686" y="1016492"/>
            <a:ext cx="2334829" cy="523220"/>
          </a:xfrm>
          <a:prstGeom prst="rect">
            <a:avLst/>
          </a:prstGeom>
          <a:noFill/>
        </p:spPr>
        <p:txBody>
          <a:bodyPr wrap="square" rtlCol="0">
            <a:spAutoFit/>
          </a:bodyPr>
          <a:lstStyle/>
          <a:p>
            <a:r>
              <a:rPr lang="en-US" sz="2800" b="1" dirty="0"/>
              <a:t>OBJECTIVE</a:t>
            </a:r>
          </a:p>
        </p:txBody>
      </p:sp>
    </p:spTree>
    <p:extLst>
      <p:ext uri="{BB962C8B-B14F-4D97-AF65-F5344CB8AC3E}">
        <p14:creationId xmlns:p14="http://schemas.microsoft.com/office/powerpoint/2010/main" val="1982270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71B4-63BA-4078-9B2C-250F5A3F53B8}"/>
              </a:ext>
            </a:extLst>
          </p:cNvPr>
          <p:cNvSpPr>
            <a:spLocks noGrp="1"/>
          </p:cNvSpPr>
          <p:nvPr>
            <p:ph type="title"/>
          </p:nvPr>
        </p:nvSpPr>
        <p:spPr/>
        <p:txBody>
          <a:bodyPr/>
          <a:lstStyle/>
          <a:p>
            <a:r>
              <a:rPr lang="en-US" dirty="0"/>
              <a:t>Postures</a:t>
            </a:r>
          </a:p>
        </p:txBody>
      </p:sp>
      <p:graphicFrame>
        <p:nvGraphicFramePr>
          <p:cNvPr id="3" name="Content Placeholder 2" descr="SmartArt Placeholder - Block List">
            <a:extLst>
              <a:ext uri="{FF2B5EF4-FFF2-40B4-BE49-F238E27FC236}">
                <a16:creationId xmlns:a16="http://schemas.microsoft.com/office/drawing/2014/main" id="{B098FAB2-7AED-46E2-9AED-B30E23E92AA6}"/>
              </a:ext>
            </a:extLst>
          </p:cNvPr>
          <p:cNvGraphicFramePr>
            <a:graphicFrameLocks/>
          </p:cNvGraphicFramePr>
          <p:nvPr>
            <p:extLst>
              <p:ext uri="{D42A27DB-BD31-4B8C-83A1-F6EECF244321}">
                <p14:modId xmlns:p14="http://schemas.microsoft.com/office/powerpoint/2010/main" val="134662501"/>
              </p:ext>
            </p:extLst>
          </p:nvPr>
        </p:nvGraphicFramePr>
        <p:xfrm>
          <a:off x="976745" y="2618080"/>
          <a:ext cx="10238510" cy="2605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6D028CB1-1ABF-48CA-ADDD-3F3FFAC3CC4D}"/>
              </a:ext>
            </a:extLst>
          </p:cNvPr>
          <p:cNvSpPr/>
          <p:nvPr/>
        </p:nvSpPr>
        <p:spPr>
          <a:xfrm>
            <a:off x="8368333" y="2618079"/>
            <a:ext cx="2666611" cy="923330"/>
          </a:xfrm>
          <a:prstGeom prst="rect">
            <a:avLst/>
          </a:prstGeom>
          <a:noFill/>
        </p:spPr>
        <p:txBody>
          <a:bodyPr wrap="squar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Incorrect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ctangle 4">
            <a:extLst>
              <a:ext uri="{FF2B5EF4-FFF2-40B4-BE49-F238E27FC236}">
                <a16:creationId xmlns:a16="http://schemas.microsoft.com/office/drawing/2014/main" id="{ED93C02A-1AFC-4F9C-B3CD-31B61A1CF974}"/>
              </a:ext>
            </a:extLst>
          </p:cNvPr>
          <p:cNvSpPr/>
          <p:nvPr/>
        </p:nvSpPr>
        <p:spPr>
          <a:xfrm>
            <a:off x="1631858" y="4112554"/>
            <a:ext cx="2234522"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Correct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953298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931D-3F9E-45A8-97A1-FA31562F828A}"/>
              </a:ext>
            </a:extLst>
          </p:cNvPr>
          <p:cNvSpPr>
            <a:spLocks noGrp="1"/>
          </p:cNvSpPr>
          <p:nvPr>
            <p:ph type="title"/>
          </p:nvPr>
        </p:nvSpPr>
        <p:spPr/>
        <p:txBody>
          <a:bodyPr/>
          <a:lstStyle/>
          <a:p>
            <a:pPr algn="ctr"/>
            <a:r>
              <a:rPr lang="en-US" dirty="0"/>
              <a:t>Technologies</a:t>
            </a:r>
          </a:p>
        </p:txBody>
      </p:sp>
      <p:graphicFrame>
        <p:nvGraphicFramePr>
          <p:cNvPr id="6" name="Content Placeholder 2" descr="SmartArt Placeholder - 3 X Icons">
            <a:extLst>
              <a:ext uri="{FF2B5EF4-FFF2-40B4-BE49-F238E27FC236}">
                <a16:creationId xmlns:a16="http://schemas.microsoft.com/office/drawing/2014/main" id="{CBE3B36A-5EF5-4033-A999-B110E570F4D7}"/>
              </a:ext>
            </a:extLst>
          </p:cNvPr>
          <p:cNvGraphicFramePr>
            <a:graphicFrameLocks noGrp="1"/>
          </p:cNvGraphicFramePr>
          <p:nvPr>
            <p:ph idx="1"/>
            <p:extLst>
              <p:ext uri="{D42A27DB-BD31-4B8C-83A1-F6EECF244321}">
                <p14:modId xmlns:p14="http://schemas.microsoft.com/office/powerpoint/2010/main" val="2283279270"/>
              </p:ext>
            </p:extLst>
          </p:nvPr>
        </p:nvGraphicFramePr>
        <p:xfrm>
          <a:off x="1066800" y="2196936"/>
          <a:ext cx="10058400" cy="3123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Icon&#10;&#10;Description automatically generated">
            <a:extLst>
              <a:ext uri="{FF2B5EF4-FFF2-40B4-BE49-F238E27FC236}">
                <a16:creationId xmlns:a16="http://schemas.microsoft.com/office/drawing/2014/main" id="{88322E6E-1B5A-42BD-99DF-89F322E5962F}"/>
              </a:ext>
            </a:extLst>
          </p:cNvPr>
          <p:cNvPicPr>
            <a:picLocks noChangeAspect="1"/>
          </p:cNvPicPr>
          <p:nvPr/>
        </p:nvPicPr>
        <p:blipFill>
          <a:blip r:embed="rId8"/>
          <a:stretch>
            <a:fillRect/>
          </a:stretch>
        </p:blipFill>
        <p:spPr>
          <a:xfrm>
            <a:off x="1743353" y="2243544"/>
            <a:ext cx="1718117" cy="1718117"/>
          </a:xfrm>
          <a:prstGeom prst="rect">
            <a:avLst/>
          </a:prstGeom>
        </p:spPr>
      </p:pic>
    </p:spTree>
    <p:extLst>
      <p:ext uri="{BB962C8B-B14F-4D97-AF65-F5344CB8AC3E}">
        <p14:creationId xmlns:p14="http://schemas.microsoft.com/office/powerpoint/2010/main" val="3315958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B3A1-B77F-4F1A-AA21-5E05200D4242}"/>
              </a:ext>
            </a:extLst>
          </p:cNvPr>
          <p:cNvSpPr>
            <a:spLocks noGrp="1"/>
          </p:cNvSpPr>
          <p:nvPr>
            <p:ph type="title"/>
          </p:nvPr>
        </p:nvSpPr>
        <p:spPr>
          <a:xfrm>
            <a:off x="8722984" y="1826676"/>
            <a:ext cx="2577549" cy="1858617"/>
          </a:xfrm>
        </p:spPr>
        <p:txBody>
          <a:bodyPr anchor="b">
            <a:normAutofit/>
          </a:bodyPr>
          <a:lstStyle/>
          <a:p>
            <a:r>
              <a:rPr lang="en-US" dirty="0"/>
              <a:t>Methodology</a:t>
            </a:r>
          </a:p>
        </p:txBody>
      </p:sp>
      <p:pic>
        <p:nvPicPr>
          <p:cNvPr id="5" name="Picture 4" descr="Diagram&#10;&#10;Description automatically generated">
            <a:extLst>
              <a:ext uri="{FF2B5EF4-FFF2-40B4-BE49-F238E27FC236}">
                <a16:creationId xmlns:a16="http://schemas.microsoft.com/office/drawing/2014/main" id="{27427945-E52C-4DC1-8E15-8B15A39F03C2}"/>
              </a:ext>
            </a:extLst>
          </p:cNvPr>
          <p:cNvPicPr>
            <a:picLocks noChangeAspect="1"/>
          </p:cNvPicPr>
          <p:nvPr/>
        </p:nvPicPr>
        <p:blipFill>
          <a:blip r:embed="rId3"/>
          <a:stretch>
            <a:fillRect/>
          </a:stretch>
        </p:blipFill>
        <p:spPr>
          <a:xfrm>
            <a:off x="648069" y="420809"/>
            <a:ext cx="7789649" cy="6033257"/>
          </a:xfrm>
          <a:prstGeom prst="rect">
            <a:avLst/>
          </a:prstGeom>
          <a:noFill/>
        </p:spPr>
      </p:pic>
    </p:spTree>
    <p:extLst>
      <p:ext uri="{BB962C8B-B14F-4D97-AF65-F5344CB8AC3E}">
        <p14:creationId xmlns:p14="http://schemas.microsoft.com/office/powerpoint/2010/main" val="207677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5388-F2F5-4C8C-A77A-7447D3A45F48}"/>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A6933E3A-8A89-4173-B149-3DF6066FD87F}"/>
              </a:ext>
            </a:extLst>
          </p:cNvPr>
          <p:cNvSpPr>
            <a:spLocks noGrp="1"/>
          </p:cNvSpPr>
          <p:nvPr>
            <p:ph idx="1"/>
          </p:nvPr>
        </p:nvSpPr>
        <p:spPr>
          <a:xfrm>
            <a:off x="2831321" y="1825625"/>
            <a:ext cx="6529359" cy="4137853"/>
          </a:xfrm>
        </p:spPr>
        <p:txBody>
          <a:bodyPr/>
          <a:lstStyle/>
          <a:p>
            <a:pPr marL="0" indent="0">
              <a:buNone/>
            </a:pPr>
            <a:r>
              <a:rPr lang="en-US" sz="2400" dirty="0"/>
              <a:t>Steps involved :</a:t>
            </a:r>
            <a:endParaRPr lang="en-US" dirty="0"/>
          </a:p>
          <a:p>
            <a:r>
              <a:rPr lang="en-US" dirty="0"/>
              <a:t>Implementing the OpenPose Module to convert human figure into stick diagrams.</a:t>
            </a:r>
          </a:p>
          <a:p>
            <a:r>
              <a:rPr lang="en-US" dirty="0"/>
              <a:t>Creating an analysis module for calculating angles between various points of the stick diagram like Neck joint, Hip joints, Knees etc.</a:t>
            </a:r>
          </a:p>
          <a:p>
            <a:r>
              <a:rPr lang="en-US" dirty="0"/>
              <a:t>Extending the module to capture images at regular intervals by using cv2.VideoCapture(0) function offered by OpenCV.</a:t>
            </a:r>
          </a:p>
          <a:p>
            <a:r>
              <a:rPr lang="en-US" dirty="0"/>
              <a:t>Changing the static module to be driven by a piece of code that makes it capture snapshots at regular intervals.</a:t>
            </a:r>
          </a:p>
          <a:p>
            <a:r>
              <a:rPr lang="en-US" dirty="0"/>
              <a:t>Finally analyzing the time interval of continuous wrong posture and notifying the same.</a:t>
            </a:r>
          </a:p>
        </p:txBody>
      </p:sp>
    </p:spTree>
    <p:extLst>
      <p:ext uri="{BB962C8B-B14F-4D97-AF65-F5344CB8AC3E}">
        <p14:creationId xmlns:p14="http://schemas.microsoft.com/office/powerpoint/2010/main" val="38255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187A279-ABB8-4154-AB31-1F55C04D9762}"/>
              </a:ext>
            </a:extLst>
          </p:cNvPr>
          <p:cNvSpPr>
            <a:spLocks noGrp="1"/>
          </p:cNvSpPr>
          <p:nvPr>
            <p:ph type="title"/>
          </p:nvPr>
        </p:nvSpPr>
        <p:spPr>
          <a:xfrm>
            <a:off x="8776250" y="894521"/>
            <a:ext cx="2577549" cy="1858617"/>
          </a:xfrm>
        </p:spPr>
        <p:txBody>
          <a:bodyPr/>
          <a:lstStyle/>
          <a:p>
            <a:r>
              <a:rPr lang="en-US" dirty="0"/>
              <a:t>Identifying key points through stick diagram</a:t>
            </a:r>
          </a:p>
        </p:txBody>
      </p:sp>
      <p:sp>
        <p:nvSpPr>
          <p:cNvPr id="12" name="Content Placeholder 2">
            <a:extLst>
              <a:ext uri="{FF2B5EF4-FFF2-40B4-BE49-F238E27FC236}">
                <a16:creationId xmlns:a16="http://schemas.microsoft.com/office/drawing/2014/main" id="{278E2D64-76AF-4E37-B741-0FBA27137683}"/>
              </a:ext>
            </a:extLst>
          </p:cNvPr>
          <p:cNvSpPr>
            <a:spLocks noGrp="1"/>
          </p:cNvSpPr>
          <p:nvPr>
            <p:ph idx="1"/>
          </p:nvPr>
        </p:nvSpPr>
        <p:spPr>
          <a:xfrm>
            <a:off x="8776252" y="3856383"/>
            <a:ext cx="2577548" cy="2107095"/>
          </a:xfrm>
        </p:spPr>
        <p:txBody>
          <a:bodyPr/>
          <a:lstStyle/>
          <a:p>
            <a:r>
              <a:rPr lang="en-US" dirty="0"/>
              <a:t>Using OpenPose model invented by CMU Perpetual Computing Lab.</a:t>
            </a:r>
          </a:p>
        </p:txBody>
      </p:sp>
      <p:pic>
        <p:nvPicPr>
          <p:cNvPr id="5" name="Content Placeholder 4" descr="Radar chart&#10;&#10;Description automatically generated">
            <a:extLst>
              <a:ext uri="{FF2B5EF4-FFF2-40B4-BE49-F238E27FC236}">
                <a16:creationId xmlns:a16="http://schemas.microsoft.com/office/drawing/2014/main" id="{27844914-BDFC-48DF-A845-F4DCF7DEFD99}"/>
              </a:ext>
            </a:extLst>
          </p:cNvPr>
          <p:cNvPicPr>
            <a:picLocks noGrp="1" noChangeAspect="1"/>
          </p:cNvPicPr>
          <p:nvPr>
            <p:ph type="pic" sz="quarter" idx="12"/>
          </p:nvPr>
        </p:nvPicPr>
        <p:blipFill rotWithShape="1">
          <a:blip r:embed="rId2"/>
          <a:stretch/>
        </p:blipFill>
        <p:spPr>
          <a:xfrm>
            <a:off x="2441645" y="720000"/>
            <a:ext cx="4055510" cy="5382000"/>
          </a:xfrm>
          <a:noFill/>
        </p:spPr>
      </p:pic>
    </p:spTree>
    <p:extLst>
      <p:ext uri="{BB962C8B-B14F-4D97-AF65-F5344CB8AC3E}">
        <p14:creationId xmlns:p14="http://schemas.microsoft.com/office/powerpoint/2010/main" val="3752883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206C7-4F1C-454F-94FD-1822D887F080}"/>
              </a:ext>
            </a:extLst>
          </p:cNvPr>
          <p:cNvSpPr>
            <a:spLocks noGrp="1"/>
          </p:cNvSpPr>
          <p:nvPr>
            <p:ph type="title"/>
          </p:nvPr>
        </p:nvSpPr>
        <p:spPr/>
        <p:txBody>
          <a:bodyPr/>
          <a:lstStyle/>
          <a:p>
            <a:r>
              <a:rPr lang="en-US" dirty="0"/>
              <a:t>Base Module Functionalities – 1.1</a:t>
            </a:r>
          </a:p>
        </p:txBody>
      </p:sp>
      <p:pic>
        <p:nvPicPr>
          <p:cNvPr id="5" name="Content Placeholder 4" descr="Text&#10;&#10;Description automatically generated">
            <a:extLst>
              <a:ext uri="{FF2B5EF4-FFF2-40B4-BE49-F238E27FC236}">
                <a16:creationId xmlns:a16="http://schemas.microsoft.com/office/drawing/2014/main" id="{3673A6DC-0E44-4F3E-8D5B-947F77360F63}"/>
              </a:ext>
            </a:extLst>
          </p:cNvPr>
          <p:cNvPicPr>
            <a:picLocks noGrp="1" noChangeAspect="1"/>
          </p:cNvPicPr>
          <p:nvPr>
            <p:ph idx="1"/>
          </p:nvPr>
        </p:nvPicPr>
        <p:blipFill>
          <a:blip r:embed="rId2"/>
          <a:stretch>
            <a:fillRect/>
          </a:stretch>
        </p:blipFill>
        <p:spPr>
          <a:xfrm>
            <a:off x="1919924" y="1825625"/>
            <a:ext cx="8352152" cy="4138613"/>
          </a:xfrm>
        </p:spPr>
      </p:pic>
    </p:spTree>
    <p:extLst>
      <p:ext uri="{BB962C8B-B14F-4D97-AF65-F5344CB8AC3E}">
        <p14:creationId xmlns:p14="http://schemas.microsoft.com/office/powerpoint/2010/main" val="1938239320"/>
      </p:ext>
    </p:extLst>
  </p:cSld>
  <p:clrMapOvr>
    <a:masterClrMapping/>
  </p:clrMapOvr>
</p:sld>
</file>

<file path=ppt/theme/theme1.xml><?xml version="1.0" encoding="utf-8"?>
<a:theme xmlns:a="http://schemas.openxmlformats.org/drawingml/2006/main" name="Office Theme">
  <a:themeElements>
    <a:clrScheme name="MS-Theme-Water">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MS-Theme-Water">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 Conference Presentation_Win32_SB v2" id="{BC88B365-8E38-4ABB-98F4-3EC291BC7C6D}" vid="{68186960-B69F-4045-8CE0-AF496D95D6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208899-44E9-47BE-97CD-9D5D01FB74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94B7CA-1290-47DA-A8FD-EC74EF42B4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7FF9F3B-DE24-4577-9CF6-31E167D48E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140</TotalTime>
  <Words>428</Words>
  <Application>Microsoft Office PowerPoint</Application>
  <PresentationFormat>Widescreen</PresentationFormat>
  <Paragraphs>60</Paragraphs>
  <Slides>18</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Garamond</vt:lpstr>
      <vt:lpstr>Office Theme</vt:lpstr>
      <vt:lpstr>Posture Detection</vt:lpstr>
      <vt:lpstr>Introduction</vt:lpstr>
      <vt:lpstr>To help organizations in becoming more conscious about employee health. Creating a posture monitoring system which can ease the task of continuously monitoring employee’s sitting posture through Computer Vision through which we can identify and analyze wrong posture. To increase the efficiency of this process by using a system which captures snapshots at regular intervals rather than continuously recording videos. This would reduce the memory usage and make the solution lightweight.</vt:lpstr>
      <vt:lpstr>Postures</vt:lpstr>
      <vt:lpstr>Technologies</vt:lpstr>
      <vt:lpstr>Methodology</vt:lpstr>
      <vt:lpstr>Implementation</vt:lpstr>
      <vt:lpstr>Identifying key points through stick diagram</vt:lpstr>
      <vt:lpstr>Base Module Functionalities – 1.1</vt:lpstr>
      <vt:lpstr>Base Module Functionalities – 1.2</vt:lpstr>
      <vt:lpstr>Base Module Functionalities – 2</vt:lpstr>
      <vt:lpstr>Base Module Functionalities - 3</vt:lpstr>
      <vt:lpstr>Extending it to Realtime</vt:lpstr>
      <vt:lpstr>Analyzing &amp; Notifying wrong Posture</vt:lpstr>
      <vt:lpstr>Running Snapshot</vt:lpstr>
      <vt:lpstr>Running Video</vt:lpstr>
      <vt:lpstr>Areas of Research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Posture Detection</dc:title>
  <dc:creator>jagrat.1721cs1068</dc:creator>
  <cp:lastModifiedBy>jagrat.1721cs1068</cp:lastModifiedBy>
  <cp:revision>6</cp:revision>
  <dcterms:created xsi:type="dcterms:W3CDTF">2020-12-04T05:54:51Z</dcterms:created>
  <dcterms:modified xsi:type="dcterms:W3CDTF">2020-12-04T08:15:48Z</dcterms:modified>
</cp:coreProperties>
</file>